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14" r:id="rId2"/>
    <p:sldId id="315" r:id="rId3"/>
    <p:sldId id="269" r:id="rId4"/>
    <p:sldId id="341" r:id="rId5"/>
    <p:sldId id="345" r:id="rId6"/>
    <p:sldId id="347" r:id="rId7"/>
    <p:sldId id="319" r:id="rId8"/>
    <p:sldId id="320" r:id="rId9"/>
    <p:sldId id="340" r:id="rId10"/>
    <p:sldId id="321" r:id="rId11"/>
    <p:sldId id="323" r:id="rId12"/>
    <p:sldId id="325" r:id="rId13"/>
    <p:sldId id="342" r:id="rId14"/>
    <p:sldId id="343" r:id="rId15"/>
    <p:sldId id="344" r:id="rId16"/>
    <p:sldId id="328" r:id="rId17"/>
    <p:sldId id="329" r:id="rId18"/>
    <p:sldId id="330" r:id="rId19"/>
    <p:sldId id="335" r:id="rId20"/>
    <p:sldId id="331" r:id="rId21"/>
    <p:sldId id="332" r:id="rId22"/>
    <p:sldId id="33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НВК" initials="Н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91C4EF"/>
    <a:srgbClr val="BFE5FD"/>
    <a:srgbClr val="A4C3F6"/>
    <a:srgbClr val="ACD5FA"/>
    <a:srgbClr val="8FB0D9"/>
    <a:srgbClr val="B7C3E3"/>
    <a:srgbClr val="000000"/>
    <a:srgbClr val="D4D3E9"/>
    <a:srgbClr val="A3ABF7"/>
    <a:srgbClr val="C6D0F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57" autoAdjust="0"/>
    <p:restoredTop sz="62470" autoAdjust="0"/>
  </p:normalViewPr>
  <p:slideViewPr>
    <p:cSldViewPr snapToGrid="0" snapToObjects="1">
      <p:cViewPr>
        <p:scale>
          <a:sx n="120" d="100"/>
          <a:sy n="120" d="100"/>
        </p:scale>
        <p:origin x="-1500" y="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-3918" y="-78"/>
      </p:cViewPr>
      <p:guideLst>
        <p:guide orient="horz" pos="2880"/>
        <p:guide pos="2160"/>
      </p:guideLst>
    </p:cSldViewPr>
  </p:notesViewPr>
  <p:gridSpacing cx="92171838" cy="921718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FF66DA-DD71-4662-949A-1B1ACB6A67E4}" type="doc">
      <dgm:prSet loTypeId="urn:microsoft.com/office/officeart/2005/8/layout/vList2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D5186236-BEF6-436C-8EC0-EF3B561E3E70}">
      <dgm:prSet custT="1"/>
      <dgm:spPr>
        <a:solidFill>
          <a:schemeClr val="accent3">
            <a:hueOff val="0"/>
            <a:satOff val="0"/>
            <a:lumOff val="0"/>
            <a:alpha val="95000"/>
          </a:schemeClr>
        </a:solidFill>
        <a:effectLst>
          <a:outerShdw blurRad="50800" dist="1270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sz="2000" b="0" dirty="0" smtClean="0"/>
            <a:t>Гарантийный срок на стеклопластиковый корпус КНС и внутреннюю обвязку составляет 5 лет</a:t>
          </a:r>
          <a:endParaRPr lang="ru-RU" sz="2000" b="0" dirty="0"/>
        </a:p>
      </dgm:t>
    </dgm:pt>
    <dgm:pt modelId="{8FF3E648-EB75-450E-A06C-911334BBE124}" type="parTrans" cxnId="{EE32998B-E03B-49BF-A3C2-9713A0EDF8C3}">
      <dgm:prSet/>
      <dgm:spPr/>
      <dgm:t>
        <a:bodyPr/>
        <a:lstStyle/>
        <a:p>
          <a:endParaRPr lang="ru-RU" sz="2000" b="0"/>
        </a:p>
      </dgm:t>
    </dgm:pt>
    <dgm:pt modelId="{364D849D-E9D3-4E4D-A2E7-E2C86B11AAF7}" type="sibTrans" cxnId="{EE32998B-E03B-49BF-A3C2-9713A0EDF8C3}">
      <dgm:prSet/>
      <dgm:spPr/>
      <dgm:t>
        <a:bodyPr/>
        <a:lstStyle/>
        <a:p>
          <a:endParaRPr lang="ru-RU" sz="2000" b="0"/>
        </a:p>
      </dgm:t>
    </dgm:pt>
    <dgm:pt modelId="{19E130AE-EE5B-4CBB-A78E-98F8B7BF836E}">
      <dgm:prSet custT="1"/>
      <dgm:spPr>
        <a:solidFill>
          <a:schemeClr val="accent3">
            <a:hueOff val="0"/>
            <a:satOff val="0"/>
            <a:lumOff val="0"/>
            <a:alpha val="83000"/>
          </a:schemeClr>
        </a:solidFill>
        <a:effectLst>
          <a:outerShdw blurRad="50800" dist="1270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sz="2000" b="0" smtClean="0"/>
            <a:t>Срок службы станции не менее 50 лет</a:t>
          </a:r>
          <a:endParaRPr lang="ru-RU" sz="2000" b="0"/>
        </a:p>
      </dgm:t>
    </dgm:pt>
    <dgm:pt modelId="{FCC756EB-A796-483B-AEE2-35F4475CA2E9}" type="parTrans" cxnId="{ED09F99F-6DAE-4D51-B339-99A337B4EA53}">
      <dgm:prSet/>
      <dgm:spPr/>
      <dgm:t>
        <a:bodyPr/>
        <a:lstStyle/>
        <a:p>
          <a:endParaRPr lang="ru-RU" sz="2000" b="0"/>
        </a:p>
      </dgm:t>
    </dgm:pt>
    <dgm:pt modelId="{6EDC43FC-F222-4896-94B9-006F34CC9871}" type="sibTrans" cxnId="{ED09F99F-6DAE-4D51-B339-99A337B4EA53}">
      <dgm:prSet/>
      <dgm:spPr/>
      <dgm:t>
        <a:bodyPr/>
        <a:lstStyle/>
        <a:p>
          <a:endParaRPr lang="ru-RU" sz="2000" b="0"/>
        </a:p>
      </dgm:t>
    </dgm:pt>
    <dgm:pt modelId="{1D2EB91A-5A9C-410D-B156-DFACD43AD500}">
      <dgm:prSet custT="1"/>
      <dgm:spPr>
        <a:solidFill>
          <a:schemeClr val="accent3">
            <a:hueOff val="0"/>
            <a:satOff val="0"/>
            <a:lumOff val="0"/>
            <a:alpha val="68000"/>
          </a:schemeClr>
        </a:solidFill>
        <a:effectLst>
          <a:outerShdw blurRad="50800" dist="1270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sz="2000" b="0" smtClean="0"/>
            <a:t>Гарантийный срок на насосное оборудование составляет 2 года с момента запуска</a:t>
          </a:r>
          <a:endParaRPr lang="ru-RU" sz="2000" b="0"/>
        </a:p>
      </dgm:t>
    </dgm:pt>
    <dgm:pt modelId="{A4AC97B1-42B1-4D21-AF15-78C4045E784A}" type="parTrans" cxnId="{05D61E67-E9DD-4EAC-9E97-95FA4166C1B7}">
      <dgm:prSet/>
      <dgm:spPr/>
      <dgm:t>
        <a:bodyPr/>
        <a:lstStyle/>
        <a:p>
          <a:endParaRPr lang="ru-RU" sz="2000" b="0"/>
        </a:p>
      </dgm:t>
    </dgm:pt>
    <dgm:pt modelId="{ACB368A4-04C5-41BD-AFBD-6EDBE0F16271}" type="sibTrans" cxnId="{05D61E67-E9DD-4EAC-9E97-95FA4166C1B7}">
      <dgm:prSet/>
      <dgm:spPr/>
      <dgm:t>
        <a:bodyPr/>
        <a:lstStyle/>
        <a:p>
          <a:endParaRPr lang="ru-RU" sz="2000" b="0"/>
        </a:p>
      </dgm:t>
    </dgm:pt>
    <dgm:pt modelId="{46078C9D-31EB-4726-944B-7075176A2A89}" type="pres">
      <dgm:prSet presAssocID="{58FF66DA-DD71-4662-949A-1B1ACB6A67E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9922A3-B21D-47BC-B370-9509F543DE9B}" type="pres">
      <dgm:prSet presAssocID="{D5186236-BEF6-436C-8EC0-EF3B561E3E70}" presName="parentText" presStyleLbl="node1" presStyleIdx="0" presStyleCnt="3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C6EE0F9F-8270-4AFD-AC54-8B623FFECF74}" type="pres">
      <dgm:prSet presAssocID="{364D849D-E9D3-4E4D-A2E7-E2C86B11AAF7}" presName="spacer" presStyleCnt="0"/>
      <dgm:spPr/>
    </dgm:pt>
    <dgm:pt modelId="{8E72F0E3-C56D-4063-BBA4-EBFA13215620}" type="pres">
      <dgm:prSet presAssocID="{19E130AE-EE5B-4CBB-A78E-98F8B7BF836E}" presName="parentText" presStyleLbl="node1" presStyleIdx="1" presStyleCnt="3" custLinFactNeighborX="-917" custLinFactNeighborY="171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50581E5E-9A8D-4EAB-9D14-3E98E51C6DAE}" type="pres">
      <dgm:prSet presAssocID="{6EDC43FC-F222-4896-94B9-006F34CC9871}" presName="spacer" presStyleCnt="0"/>
      <dgm:spPr/>
    </dgm:pt>
    <dgm:pt modelId="{3262F041-E759-44A2-8B9E-246F8905B903}" type="pres">
      <dgm:prSet presAssocID="{1D2EB91A-5A9C-410D-B156-DFACD43AD500}" presName="parentText" presStyleLbl="node1" presStyleIdx="2" presStyleCnt="3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05D61E67-E9DD-4EAC-9E97-95FA4166C1B7}" srcId="{58FF66DA-DD71-4662-949A-1B1ACB6A67E4}" destId="{1D2EB91A-5A9C-410D-B156-DFACD43AD500}" srcOrd="2" destOrd="0" parTransId="{A4AC97B1-42B1-4D21-AF15-78C4045E784A}" sibTransId="{ACB368A4-04C5-41BD-AFBD-6EDBE0F16271}"/>
    <dgm:cxn modelId="{7CAADDD1-80BE-4E31-8BB7-A278E1627C34}" type="presOf" srcId="{58FF66DA-DD71-4662-949A-1B1ACB6A67E4}" destId="{46078C9D-31EB-4726-944B-7075176A2A89}" srcOrd="0" destOrd="0" presId="urn:microsoft.com/office/officeart/2005/8/layout/vList2"/>
    <dgm:cxn modelId="{0D99FCBA-3396-44F6-8057-9718F0F56E0B}" type="presOf" srcId="{19E130AE-EE5B-4CBB-A78E-98F8B7BF836E}" destId="{8E72F0E3-C56D-4063-BBA4-EBFA13215620}" srcOrd="0" destOrd="0" presId="urn:microsoft.com/office/officeart/2005/8/layout/vList2"/>
    <dgm:cxn modelId="{ED09F99F-6DAE-4D51-B339-99A337B4EA53}" srcId="{58FF66DA-DD71-4662-949A-1B1ACB6A67E4}" destId="{19E130AE-EE5B-4CBB-A78E-98F8B7BF836E}" srcOrd="1" destOrd="0" parTransId="{FCC756EB-A796-483B-AEE2-35F4475CA2E9}" sibTransId="{6EDC43FC-F222-4896-94B9-006F34CC9871}"/>
    <dgm:cxn modelId="{BDBDB418-3A4B-4380-BDF5-44BE940787D5}" type="presOf" srcId="{D5186236-BEF6-436C-8EC0-EF3B561E3E70}" destId="{849922A3-B21D-47BC-B370-9509F543DE9B}" srcOrd="0" destOrd="0" presId="urn:microsoft.com/office/officeart/2005/8/layout/vList2"/>
    <dgm:cxn modelId="{69962B01-7500-4AAB-B8D3-BBACE9F3660D}" type="presOf" srcId="{1D2EB91A-5A9C-410D-B156-DFACD43AD500}" destId="{3262F041-E759-44A2-8B9E-246F8905B903}" srcOrd="0" destOrd="0" presId="urn:microsoft.com/office/officeart/2005/8/layout/vList2"/>
    <dgm:cxn modelId="{EE32998B-E03B-49BF-A3C2-9713A0EDF8C3}" srcId="{58FF66DA-DD71-4662-949A-1B1ACB6A67E4}" destId="{D5186236-BEF6-436C-8EC0-EF3B561E3E70}" srcOrd="0" destOrd="0" parTransId="{8FF3E648-EB75-450E-A06C-911334BBE124}" sibTransId="{364D849D-E9D3-4E4D-A2E7-E2C86B11AAF7}"/>
    <dgm:cxn modelId="{5C113B3A-11C8-48BE-B8AF-EAFEDEB65161}" type="presParOf" srcId="{46078C9D-31EB-4726-944B-7075176A2A89}" destId="{849922A3-B21D-47BC-B370-9509F543DE9B}" srcOrd="0" destOrd="0" presId="urn:microsoft.com/office/officeart/2005/8/layout/vList2"/>
    <dgm:cxn modelId="{AAB9B241-B837-4F98-9A7B-4D0B3AF9E78A}" type="presParOf" srcId="{46078C9D-31EB-4726-944B-7075176A2A89}" destId="{C6EE0F9F-8270-4AFD-AC54-8B623FFECF74}" srcOrd="1" destOrd="0" presId="urn:microsoft.com/office/officeart/2005/8/layout/vList2"/>
    <dgm:cxn modelId="{E5EF9B5E-EA49-4ED7-BE42-C4D5D900A6A6}" type="presParOf" srcId="{46078C9D-31EB-4726-944B-7075176A2A89}" destId="{8E72F0E3-C56D-4063-BBA4-EBFA13215620}" srcOrd="2" destOrd="0" presId="urn:microsoft.com/office/officeart/2005/8/layout/vList2"/>
    <dgm:cxn modelId="{2365D503-EA23-444E-8767-9A35C7A5DBF2}" type="presParOf" srcId="{46078C9D-31EB-4726-944B-7075176A2A89}" destId="{50581E5E-9A8D-4EAB-9D14-3E98E51C6DAE}" srcOrd="3" destOrd="0" presId="urn:microsoft.com/office/officeart/2005/8/layout/vList2"/>
    <dgm:cxn modelId="{4B8FE9B8-4109-4DB3-8D1E-CF73CC2DDBAC}" type="presParOf" srcId="{46078C9D-31EB-4726-944B-7075176A2A89}" destId="{3262F041-E759-44A2-8B9E-246F8905B90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965CE7-01ED-4A39-A49C-3BB64EDE7FA5}" type="doc">
      <dgm:prSet loTypeId="urn:microsoft.com/office/officeart/2005/8/layout/vList2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A0DAB9A3-7062-48D1-800C-5F824C9D6523}">
      <dgm:prSet custT="1"/>
      <dgm:spPr>
        <a:ln w="6350">
          <a:solidFill>
            <a:schemeClr val="bg1"/>
          </a:solidFill>
        </a:ln>
        <a:effectLst>
          <a:outerShdw blurRad="25400" dist="88900" dir="2700000" algn="tl" rotWithShape="0">
            <a:prstClr val="black">
              <a:alpha val="68000"/>
            </a:prstClr>
          </a:outerShdw>
        </a:effectLst>
      </dgm:spPr>
      <dgm:t>
        <a:bodyPr/>
        <a:lstStyle/>
        <a:p>
          <a:pPr algn="l" rtl="0"/>
          <a:r>
            <a:rPr lang="ru-RU" sz="1600" dirty="0" smtClean="0"/>
            <a:t> ООО «ИНКОМ»  	    Коттеджный поселок «Воскресенские усадьбы»      МО</a:t>
          </a:r>
        </a:p>
        <a:p>
          <a:pPr algn="l" rtl="0"/>
          <a:r>
            <a:rPr lang="ru-RU" sz="1600" dirty="0" smtClean="0"/>
            <a:t>                                         	    Канализационная насосная станция D 1500, H 6200 	</a:t>
          </a:r>
          <a:endParaRPr lang="ru-RU" sz="1600" dirty="0"/>
        </a:p>
      </dgm:t>
    </dgm:pt>
    <dgm:pt modelId="{8D27E941-C3AA-4DB6-87D2-F0DF7EE94B23}" type="parTrans" cxnId="{7C9243A3-3C96-466E-B9E7-8D2C2E88C6DD}">
      <dgm:prSet/>
      <dgm:spPr/>
      <dgm:t>
        <a:bodyPr/>
        <a:lstStyle/>
        <a:p>
          <a:pPr algn="l"/>
          <a:endParaRPr lang="ru-RU" sz="1600"/>
        </a:p>
      </dgm:t>
    </dgm:pt>
    <dgm:pt modelId="{18356E6F-00B2-497F-AC06-3087D31DCB70}" type="sibTrans" cxnId="{7C9243A3-3C96-466E-B9E7-8D2C2E88C6DD}">
      <dgm:prSet/>
      <dgm:spPr/>
      <dgm:t>
        <a:bodyPr/>
        <a:lstStyle/>
        <a:p>
          <a:pPr algn="l"/>
          <a:endParaRPr lang="ru-RU" sz="1600"/>
        </a:p>
      </dgm:t>
    </dgm:pt>
    <dgm:pt modelId="{7929F07A-1E12-4571-80D8-70708AB9A8CF}">
      <dgm:prSet custT="1"/>
      <dgm:spPr>
        <a:ln w="6350">
          <a:solidFill>
            <a:schemeClr val="bg1"/>
          </a:solidFill>
        </a:ln>
        <a:effectLst>
          <a:outerShdw blurRad="25400" dist="88900" dir="2700000" algn="tl" rotWithShape="0">
            <a:prstClr val="black">
              <a:alpha val="68000"/>
            </a:prstClr>
          </a:outerShdw>
        </a:effectLst>
      </dgm:spPr>
      <dgm:t>
        <a:bodyPr/>
        <a:lstStyle/>
        <a:p>
          <a:pPr algn="l" rtl="0"/>
          <a:r>
            <a:rPr lang="ru-RU" sz="1600" dirty="0" smtClean="0"/>
            <a:t> ООО «Строймонтаж-Проект» 	 </a:t>
          </a:r>
          <a:r>
            <a:rPr lang="ru-RU" sz="1600" dirty="0" err="1" smtClean="0"/>
            <a:t>Промзона</a:t>
          </a:r>
          <a:r>
            <a:rPr lang="ru-RU" sz="1600" dirty="0" smtClean="0"/>
            <a:t> г.Дзержинск 	Канализационная насосная станция </a:t>
          </a:r>
        </a:p>
        <a:p>
          <a:pPr algn="l" rtl="0"/>
          <a:r>
            <a:rPr lang="ru-RU" sz="1600" dirty="0" smtClean="0"/>
            <a:t>                                                               D 2000, H 5800,станция очистки ливневых сточных вод 15л/с 	</a:t>
          </a:r>
          <a:endParaRPr lang="ru-RU" sz="1600" dirty="0"/>
        </a:p>
      </dgm:t>
    </dgm:pt>
    <dgm:pt modelId="{B86EE2E7-39B9-4B24-AFDD-A6ECE5BF37BF}" type="parTrans" cxnId="{AF8014CB-5496-4EFF-8C06-AD3AF3C6DE98}">
      <dgm:prSet/>
      <dgm:spPr/>
      <dgm:t>
        <a:bodyPr/>
        <a:lstStyle/>
        <a:p>
          <a:pPr algn="l"/>
          <a:endParaRPr lang="ru-RU" sz="1600"/>
        </a:p>
      </dgm:t>
    </dgm:pt>
    <dgm:pt modelId="{A608F4EE-6148-48C9-8D77-FE75246ECBFA}" type="sibTrans" cxnId="{AF8014CB-5496-4EFF-8C06-AD3AF3C6DE98}">
      <dgm:prSet/>
      <dgm:spPr/>
      <dgm:t>
        <a:bodyPr/>
        <a:lstStyle/>
        <a:p>
          <a:pPr algn="l"/>
          <a:endParaRPr lang="ru-RU" sz="1600"/>
        </a:p>
      </dgm:t>
    </dgm:pt>
    <dgm:pt modelId="{4F5EEC68-BAA3-4837-9F8F-188001EF1F48}">
      <dgm:prSet custT="1"/>
      <dgm:spPr>
        <a:ln w="6350">
          <a:solidFill>
            <a:schemeClr val="bg1"/>
          </a:solidFill>
        </a:ln>
        <a:effectLst>
          <a:outerShdw blurRad="25400" dist="88900" dir="2700000" algn="tl" rotWithShape="0">
            <a:prstClr val="black">
              <a:alpha val="68000"/>
            </a:prstClr>
          </a:outerShdw>
        </a:effectLst>
      </dgm:spPr>
      <dgm:t>
        <a:bodyPr/>
        <a:lstStyle/>
        <a:p>
          <a:pPr algn="l" rtl="0"/>
          <a:r>
            <a:rPr lang="ru-RU" sz="1600" dirty="0" smtClean="0"/>
            <a:t> ООО «Главстрой» 	 Жилой комплект  «Рубин» г. Н. Новгород       </a:t>
          </a:r>
        </a:p>
        <a:p>
          <a:pPr algn="l" rtl="0"/>
          <a:r>
            <a:rPr lang="ru-RU" sz="1600" dirty="0" smtClean="0"/>
            <a:t>                                                Канализационная насосная станция D 1300, H 5600 	</a:t>
          </a:r>
          <a:endParaRPr lang="ru-RU" sz="1600" dirty="0"/>
        </a:p>
      </dgm:t>
    </dgm:pt>
    <dgm:pt modelId="{2D1949B9-22B2-426E-BEFA-1285D07BD782}" type="parTrans" cxnId="{EC40C4F5-943E-4922-AB0F-691AE8457D53}">
      <dgm:prSet/>
      <dgm:spPr/>
      <dgm:t>
        <a:bodyPr/>
        <a:lstStyle/>
        <a:p>
          <a:pPr algn="l"/>
          <a:endParaRPr lang="ru-RU" sz="1600"/>
        </a:p>
      </dgm:t>
    </dgm:pt>
    <dgm:pt modelId="{50452A04-14B4-4EBD-946C-C5F9A22E3D73}" type="sibTrans" cxnId="{EC40C4F5-943E-4922-AB0F-691AE8457D53}">
      <dgm:prSet/>
      <dgm:spPr/>
      <dgm:t>
        <a:bodyPr/>
        <a:lstStyle/>
        <a:p>
          <a:pPr algn="l"/>
          <a:endParaRPr lang="ru-RU" sz="1600"/>
        </a:p>
      </dgm:t>
    </dgm:pt>
    <dgm:pt modelId="{E2899431-61D2-4091-B5B6-8007B2D39D0C}">
      <dgm:prSet custT="1"/>
      <dgm:spPr>
        <a:ln w="6350">
          <a:solidFill>
            <a:schemeClr val="bg1"/>
          </a:solidFill>
        </a:ln>
        <a:effectLst>
          <a:outerShdw blurRad="25400" dist="88900" dir="2700000" algn="tl" rotWithShape="0">
            <a:prstClr val="black">
              <a:alpha val="68000"/>
            </a:prstClr>
          </a:outerShdw>
        </a:effectLst>
      </dgm:spPr>
      <dgm:t>
        <a:bodyPr/>
        <a:lstStyle/>
        <a:p>
          <a:pPr algn="l" rtl="0"/>
          <a:r>
            <a:rPr lang="ru-RU" sz="1600" dirty="0" smtClean="0"/>
            <a:t> ООО «ЦентрДомРемонт» 	     Поселок «Новый город» г.Таганрог 	</a:t>
          </a:r>
        </a:p>
        <a:p>
          <a:pPr algn="l" rtl="0"/>
          <a:r>
            <a:rPr lang="ru-RU" sz="1600" dirty="0" smtClean="0"/>
            <a:t>                                                                   Пожарный резервуар 50м3, Станция ПНС 	</a:t>
          </a:r>
          <a:endParaRPr lang="ru-RU" sz="1600" dirty="0"/>
        </a:p>
      </dgm:t>
    </dgm:pt>
    <dgm:pt modelId="{EC1F00AC-81F1-46EE-9616-582821E2942F}" type="parTrans" cxnId="{83B1F253-5EA0-4F93-8F88-8F4EE31C6EAA}">
      <dgm:prSet/>
      <dgm:spPr/>
      <dgm:t>
        <a:bodyPr/>
        <a:lstStyle/>
        <a:p>
          <a:pPr algn="l"/>
          <a:endParaRPr lang="ru-RU" sz="1600"/>
        </a:p>
      </dgm:t>
    </dgm:pt>
    <dgm:pt modelId="{9519333E-1A92-471E-A08D-B362BE79A058}" type="sibTrans" cxnId="{83B1F253-5EA0-4F93-8F88-8F4EE31C6EAA}">
      <dgm:prSet/>
      <dgm:spPr/>
      <dgm:t>
        <a:bodyPr/>
        <a:lstStyle/>
        <a:p>
          <a:pPr algn="l"/>
          <a:endParaRPr lang="ru-RU" sz="1600"/>
        </a:p>
      </dgm:t>
    </dgm:pt>
    <dgm:pt modelId="{68E6098E-162F-45C6-9468-48C9C06E1BFF}">
      <dgm:prSet custT="1"/>
      <dgm:spPr>
        <a:ln w="6350">
          <a:solidFill>
            <a:schemeClr val="bg1"/>
          </a:solidFill>
        </a:ln>
        <a:effectLst>
          <a:outerShdw blurRad="25400" dist="88900" dir="2700000" algn="tl" rotWithShape="0">
            <a:prstClr val="black">
              <a:alpha val="68000"/>
            </a:prstClr>
          </a:outerShdw>
        </a:effectLst>
      </dgm:spPr>
      <dgm:t>
        <a:bodyPr/>
        <a:lstStyle/>
        <a:p>
          <a:pPr algn="l" rtl="0"/>
          <a:r>
            <a:rPr lang="ru-RU" sz="1600" dirty="0" smtClean="0"/>
            <a:t> ООО «Ауди Сити» 	                        Автосалон «Ауди» МО 	 </a:t>
          </a:r>
        </a:p>
        <a:p>
          <a:pPr algn="l" rtl="0"/>
          <a:r>
            <a:rPr lang="ru-RU" sz="1600" dirty="0" smtClean="0"/>
            <a:t>                                                                       Емкость техническая, нефтеуловитель 5л/с 	</a:t>
          </a:r>
          <a:endParaRPr lang="ru-RU" sz="1600" dirty="0"/>
        </a:p>
      </dgm:t>
    </dgm:pt>
    <dgm:pt modelId="{D7D76F05-DF34-462B-9257-8BF691FE2D43}" type="parTrans" cxnId="{73CC8528-1CA8-423C-984F-B11DDDB8446D}">
      <dgm:prSet/>
      <dgm:spPr/>
      <dgm:t>
        <a:bodyPr/>
        <a:lstStyle/>
        <a:p>
          <a:pPr algn="l"/>
          <a:endParaRPr lang="ru-RU" sz="1600"/>
        </a:p>
      </dgm:t>
    </dgm:pt>
    <dgm:pt modelId="{6D425D39-A19E-43C0-A949-C08B9C8BDEC1}" type="sibTrans" cxnId="{73CC8528-1CA8-423C-984F-B11DDDB8446D}">
      <dgm:prSet/>
      <dgm:spPr/>
      <dgm:t>
        <a:bodyPr/>
        <a:lstStyle/>
        <a:p>
          <a:pPr algn="l"/>
          <a:endParaRPr lang="ru-RU" sz="1600"/>
        </a:p>
      </dgm:t>
    </dgm:pt>
    <dgm:pt modelId="{D5A48AF1-B31B-4B08-B137-01EEDA9F162B}">
      <dgm:prSet custT="1"/>
      <dgm:spPr>
        <a:ln w="6350">
          <a:solidFill>
            <a:schemeClr val="bg1"/>
          </a:solidFill>
        </a:ln>
        <a:effectLst>
          <a:outerShdw blurRad="25400" dist="88900" dir="2700000" algn="tl" rotWithShape="0">
            <a:prstClr val="black">
              <a:alpha val="68000"/>
            </a:prstClr>
          </a:outerShdw>
        </a:effectLst>
      </dgm:spPr>
      <dgm:t>
        <a:bodyPr/>
        <a:lstStyle/>
        <a:p>
          <a:pPr algn="l" rtl="0"/>
          <a:r>
            <a:rPr lang="ru-RU" sz="1600" dirty="0" smtClean="0"/>
            <a:t> ООО «Крылья» 	                                   Кафе «Отдых» г.Самара 	Жироуловитель 3л/с 	</a:t>
          </a:r>
          <a:endParaRPr lang="ru-RU" sz="1600" dirty="0"/>
        </a:p>
      </dgm:t>
    </dgm:pt>
    <dgm:pt modelId="{1C0EECD8-EEBC-479C-BE70-DA96C87E17BE}" type="parTrans" cxnId="{EEFA5AFE-7D72-47A8-B009-3E1F9FE15141}">
      <dgm:prSet/>
      <dgm:spPr/>
      <dgm:t>
        <a:bodyPr/>
        <a:lstStyle/>
        <a:p>
          <a:pPr algn="l"/>
          <a:endParaRPr lang="ru-RU" sz="1600"/>
        </a:p>
      </dgm:t>
    </dgm:pt>
    <dgm:pt modelId="{E7AB72FB-99AC-4FCF-834B-334911095F34}" type="sibTrans" cxnId="{EEFA5AFE-7D72-47A8-B009-3E1F9FE15141}">
      <dgm:prSet/>
      <dgm:spPr/>
      <dgm:t>
        <a:bodyPr/>
        <a:lstStyle/>
        <a:p>
          <a:pPr algn="l"/>
          <a:endParaRPr lang="ru-RU" sz="1600"/>
        </a:p>
      </dgm:t>
    </dgm:pt>
    <dgm:pt modelId="{7C34A150-6F51-4C01-A7FB-E2D924726D60}" type="pres">
      <dgm:prSet presAssocID="{8D965CE7-01ED-4A39-A49C-3BB64EDE7F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3D9F85-CADF-47FC-8F29-E705077112E9}" type="pres">
      <dgm:prSet presAssocID="{A0DAB9A3-7062-48D1-800C-5F824C9D6523}" presName="parentText" presStyleLbl="node1" presStyleIdx="0" presStyleCnt="6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67F5B185-109F-4325-BCB1-27DDB4979FC1}" type="pres">
      <dgm:prSet presAssocID="{18356E6F-00B2-497F-AC06-3087D31DCB70}" presName="spacer" presStyleCnt="0"/>
      <dgm:spPr/>
    </dgm:pt>
    <dgm:pt modelId="{577989D5-492C-407F-AAD6-3E722FC4C833}" type="pres">
      <dgm:prSet presAssocID="{7929F07A-1E12-4571-80D8-70708AB9A8CF}" presName="parentText" presStyleLbl="node1" presStyleIdx="1" presStyleCnt="6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5534B25A-E6F0-4267-9DA1-35B406A71313}" type="pres">
      <dgm:prSet presAssocID="{A608F4EE-6148-48C9-8D77-FE75246ECBFA}" presName="spacer" presStyleCnt="0"/>
      <dgm:spPr/>
    </dgm:pt>
    <dgm:pt modelId="{5004D0EF-8227-4508-B133-05807CD5DE23}" type="pres">
      <dgm:prSet presAssocID="{4F5EEC68-BAA3-4837-9F8F-188001EF1F48}" presName="parentText" presStyleLbl="node1" presStyleIdx="2" presStyleCnt="6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5808152D-8957-4F91-A165-FA62D6902BBF}" type="pres">
      <dgm:prSet presAssocID="{50452A04-14B4-4EBD-946C-C5F9A22E3D73}" presName="spacer" presStyleCnt="0"/>
      <dgm:spPr/>
    </dgm:pt>
    <dgm:pt modelId="{B862BB17-E0D6-4F0D-9AA7-9F1EBAC2D120}" type="pres">
      <dgm:prSet presAssocID="{E2899431-61D2-4091-B5B6-8007B2D39D0C}" presName="parentText" presStyleLbl="node1" presStyleIdx="3" presStyleCnt="6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3B3700D8-A6DE-4055-B21C-F78BB76D4CFD}" type="pres">
      <dgm:prSet presAssocID="{9519333E-1A92-471E-A08D-B362BE79A058}" presName="spacer" presStyleCnt="0"/>
      <dgm:spPr/>
    </dgm:pt>
    <dgm:pt modelId="{4E037C17-AAF7-4BFD-9B3B-C1E2F33F2961}" type="pres">
      <dgm:prSet presAssocID="{68E6098E-162F-45C6-9468-48C9C06E1BFF}" presName="parentText" presStyleLbl="node1" presStyleIdx="4" presStyleCnt="6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7C2DA9C5-EDFC-4EBF-AB28-B275EF12AD3F}" type="pres">
      <dgm:prSet presAssocID="{6D425D39-A19E-43C0-A949-C08B9C8BDEC1}" presName="spacer" presStyleCnt="0"/>
      <dgm:spPr/>
    </dgm:pt>
    <dgm:pt modelId="{8184E284-AEB7-4F1F-9594-AE752ECEB8D1}" type="pres">
      <dgm:prSet presAssocID="{D5A48AF1-B31B-4B08-B137-01EEDA9F162B}" presName="parentText" presStyleLbl="node1" presStyleIdx="5" presStyleCnt="6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EEFA5AFE-7D72-47A8-B009-3E1F9FE15141}" srcId="{8D965CE7-01ED-4A39-A49C-3BB64EDE7FA5}" destId="{D5A48AF1-B31B-4B08-B137-01EEDA9F162B}" srcOrd="5" destOrd="0" parTransId="{1C0EECD8-EEBC-479C-BE70-DA96C87E17BE}" sibTransId="{E7AB72FB-99AC-4FCF-834B-334911095F34}"/>
    <dgm:cxn modelId="{83B1F253-5EA0-4F93-8F88-8F4EE31C6EAA}" srcId="{8D965CE7-01ED-4A39-A49C-3BB64EDE7FA5}" destId="{E2899431-61D2-4091-B5B6-8007B2D39D0C}" srcOrd="3" destOrd="0" parTransId="{EC1F00AC-81F1-46EE-9616-582821E2942F}" sibTransId="{9519333E-1A92-471E-A08D-B362BE79A058}"/>
    <dgm:cxn modelId="{EC40C4F5-943E-4922-AB0F-691AE8457D53}" srcId="{8D965CE7-01ED-4A39-A49C-3BB64EDE7FA5}" destId="{4F5EEC68-BAA3-4837-9F8F-188001EF1F48}" srcOrd="2" destOrd="0" parTransId="{2D1949B9-22B2-426E-BEFA-1285D07BD782}" sibTransId="{50452A04-14B4-4EBD-946C-C5F9A22E3D73}"/>
    <dgm:cxn modelId="{3594CD95-5919-41DB-A9E5-04C4C94C034A}" type="presOf" srcId="{7929F07A-1E12-4571-80D8-70708AB9A8CF}" destId="{577989D5-492C-407F-AAD6-3E722FC4C833}" srcOrd="0" destOrd="0" presId="urn:microsoft.com/office/officeart/2005/8/layout/vList2"/>
    <dgm:cxn modelId="{7C9243A3-3C96-466E-B9E7-8D2C2E88C6DD}" srcId="{8D965CE7-01ED-4A39-A49C-3BB64EDE7FA5}" destId="{A0DAB9A3-7062-48D1-800C-5F824C9D6523}" srcOrd="0" destOrd="0" parTransId="{8D27E941-C3AA-4DB6-87D2-F0DF7EE94B23}" sibTransId="{18356E6F-00B2-497F-AC06-3087D31DCB70}"/>
    <dgm:cxn modelId="{64FF4A9A-FB3A-481E-88EF-8ECF60796C97}" type="presOf" srcId="{E2899431-61D2-4091-B5B6-8007B2D39D0C}" destId="{B862BB17-E0D6-4F0D-9AA7-9F1EBAC2D120}" srcOrd="0" destOrd="0" presId="urn:microsoft.com/office/officeart/2005/8/layout/vList2"/>
    <dgm:cxn modelId="{D2EA696E-949B-4C26-B52D-884BFC68A564}" type="presOf" srcId="{D5A48AF1-B31B-4B08-B137-01EEDA9F162B}" destId="{8184E284-AEB7-4F1F-9594-AE752ECEB8D1}" srcOrd="0" destOrd="0" presId="urn:microsoft.com/office/officeart/2005/8/layout/vList2"/>
    <dgm:cxn modelId="{ED692ED5-AD0B-45EB-AE44-A8A768ACD339}" type="presOf" srcId="{A0DAB9A3-7062-48D1-800C-5F824C9D6523}" destId="{4A3D9F85-CADF-47FC-8F29-E705077112E9}" srcOrd="0" destOrd="0" presId="urn:microsoft.com/office/officeart/2005/8/layout/vList2"/>
    <dgm:cxn modelId="{D5775069-0719-4E5C-9DE7-77CA9C482635}" type="presOf" srcId="{8D965CE7-01ED-4A39-A49C-3BB64EDE7FA5}" destId="{7C34A150-6F51-4C01-A7FB-E2D924726D60}" srcOrd="0" destOrd="0" presId="urn:microsoft.com/office/officeart/2005/8/layout/vList2"/>
    <dgm:cxn modelId="{1D6D4D9E-29B0-48ED-B6A5-D06286B66838}" type="presOf" srcId="{4F5EEC68-BAA3-4837-9F8F-188001EF1F48}" destId="{5004D0EF-8227-4508-B133-05807CD5DE23}" srcOrd="0" destOrd="0" presId="urn:microsoft.com/office/officeart/2005/8/layout/vList2"/>
    <dgm:cxn modelId="{812C680A-57CF-4AD5-B1D9-34C3EFBD120E}" type="presOf" srcId="{68E6098E-162F-45C6-9468-48C9C06E1BFF}" destId="{4E037C17-AAF7-4BFD-9B3B-C1E2F33F2961}" srcOrd="0" destOrd="0" presId="urn:microsoft.com/office/officeart/2005/8/layout/vList2"/>
    <dgm:cxn modelId="{73CC8528-1CA8-423C-984F-B11DDDB8446D}" srcId="{8D965CE7-01ED-4A39-A49C-3BB64EDE7FA5}" destId="{68E6098E-162F-45C6-9468-48C9C06E1BFF}" srcOrd="4" destOrd="0" parTransId="{D7D76F05-DF34-462B-9257-8BF691FE2D43}" sibTransId="{6D425D39-A19E-43C0-A949-C08B9C8BDEC1}"/>
    <dgm:cxn modelId="{AF8014CB-5496-4EFF-8C06-AD3AF3C6DE98}" srcId="{8D965CE7-01ED-4A39-A49C-3BB64EDE7FA5}" destId="{7929F07A-1E12-4571-80D8-70708AB9A8CF}" srcOrd="1" destOrd="0" parTransId="{B86EE2E7-39B9-4B24-AFDD-A6ECE5BF37BF}" sibTransId="{A608F4EE-6148-48C9-8D77-FE75246ECBFA}"/>
    <dgm:cxn modelId="{199A64BE-9B3F-45F9-B343-FB080CC1A4CB}" type="presParOf" srcId="{7C34A150-6F51-4C01-A7FB-E2D924726D60}" destId="{4A3D9F85-CADF-47FC-8F29-E705077112E9}" srcOrd="0" destOrd="0" presId="urn:microsoft.com/office/officeart/2005/8/layout/vList2"/>
    <dgm:cxn modelId="{4FEE974E-D120-492D-B5A8-33738079C6B5}" type="presParOf" srcId="{7C34A150-6F51-4C01-A7FB-E2D924726D60}" destId="{67F5B185-109F-4325-BCB1-27DDB4979FC1}" srcOrd="1" destOrd="0" presId="urn:microsoft.com/office/officeart/2005/8/layout/vList2"/>
    <dgm:cxn modelId="{F6591F41-B140-4F0A-88CD-6F86F2E7C49B}" type="presParOf" srcId="{7C34A150-6F51-4C01-A7FB-E2D924726D60}" destId="{577989D5-492C-407F-AAD6-3E722FC4C833}" srcOrd="2" destOrd="0" presId="urn:microsoft.com/office/officeart/2005/8/layout/vList2"/>
    <dgm:cxn modelId="{12BD1FB4-3174-4299-9401-4A8AED434103}" type="presParOf" srcId="{7C34A150-6F51-4C01-A7FB-E2D924726D60}" destId="{5534B25A-E6F0-4267-9DA1-35B406A71313}" srcOrd="3" destOrd="0" presId="urn:microsoft.com/office/officeart/2005/8/layout/vList2"/>
    <dgm:cxn modelId="{D78FA060-E992-43E8-8069-41D32EA302CF}" type="presParOf" srcId="{7C34A150-6F51-4C01-A7FB-E2D924726D60}" destId="{5004D0EF-8227-4508-B133-05807CD5DE23}" srcOrd="4" destOrd="0" presId="urn:microsoft.com/office/officeart/2005/8/layout/vList2"/>
    <dgm:cxn modelId="{6FAE0163-7267-473D-9176-76CF3B3410C8}" type="presParOf" srcId="{7C34A150-6F51-4C01-A7FB-E2D924726D60}" destId="{5808152D-8957-4F91-A165-FA62D6902BBF}" srcOrd="5" destOrd="0" presId="urn:microsoft.com/office/officeart/2005/8/layout/vList2"/>
    <dgm:cxn modelId="{90C2D07F-8FC6-4602-B446-B62B1C18827D}" type="presParOf" srcId="{7C34A150-6F51-4C01-A7FB-E2D924726D60}" destId="{B862BB17-E0D6-4F0D-9AA7-9F1EBAC2D120}" srcOrd="6" destOrd="0" presId="urn:microsoft.com/office/officeart/2005/8/layout/vList2"/>
    <dgm:cxn modelId="{7C0C3854-1733-432C-A3B3-72A2F23DB99E}" type="presParOf" srcId="{7C34A150-6F51-4C01-A7FB-E2D924726D60}" destId="{3B3700D8-A6DE-4055-B21C-F78BB76D4CFD}" srcOrd="7" destOrd="0" presId="urn:microsoft.com/office/officeart/2005/8/layout/vList2"/>
    <dgm:cxn modelId="{14A55896-A463-48CD-A783-763B732721EE}" type="presParOf" srcId="{7C34A150-6F51-4C01-A7FB-E2D924726D60}" destId="{4E037C17-AAF7-4BFD-9B3B-C1E2F33F2961}" srcOrd="8" destOrd="0" presId="urn:microsoft.com/office/officeart/2005/8/layout/vList2"/>
    <dgm:cxn modelId="{B3333640-A5EC-44D8-ABCB-CDBA852E7FA1}" type="presParOf" srcId="{7C34A150-6F51-4C01-A7FB-E2D924726D60}" destId="{7C2DA9C5-EDFC-4EBF-AB28-B275EF12AD3F}" srcOrd="9" destOrd="0" presId="urn:microsoft.com/office/officeart/2005/8/layout/vList2"/>
    <dgm:cxn modelId="{9DA03C93-41F1-4524-A8E7-4E89BBCD3015}" type="presParOf" srcId="{7C34A150-6F51-4C01-A7FB-E2D924726D60}" destId="{8184E284-AEB7-4F1F-9594-AE752ECEB8D1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D965CE7-01ED-4A39-A49C-3BB64EDE7FA5}" type="doc">
      <dgm:prSet loTypeId="urn:microsoft.com/office/officeart/2005/8/layout/vList2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4B308FDD-E27A-4218-811B-F80154627AB9}">
      <dgm:prSet custT="1"/>
      <dgm:spPr>
        <a:ln w="6350">
          <a:solidFill>
            <a:schemeClr val="bg1"/>
          </a:solidFill>
        </a:ln>
        <a:effectLst>
          <a:outerShdw blurRad="25400" dist="88900" dir="2700000" algn="tl" rotWithShape="0">
            <a:prstClr val="black">
              <a:alpha val="68000"/>
            </a:prstClr>
          </a:outerShdw>
        </a:effectLst>
      </dgm:spPr>
      <dgm:t>
        <a:bodyPr/>
        <a:lstStyle/>
        <a:p>
          <a:pPr algn="l" rtl="0"/>
          <a:r>
            <a:rPr lang="ru-RU" sz="1600" dirty="0" smtClean="0"/>
            <a:t> ООО «МаксиДевелопмент» 	    ТРЦ «Макси» г.Смоленск 	</a:t>
          </a:r>
        </a:p>
        <a:p>
          <a:pPr algn="l" rtl="0"/>
          <a:r>
            <a:rPr lang="ru-RU" sz="1600" dirty="0" smtClean="0"/>
            <a:t>                                                                  Канализационная насосная станция D 2000, H 6700 	</a:t>
          </a:r>
          <a:endParaRPr lang="ru-RU" sz="1600" dirty="0"/>
        </a:p>
      </dgm:t>
    </dgm:pt>
    <dgm:pt modelId="{AB082C46-C302-4D2E-BAE9-93773ACABED5}" type="parTrans" cxnId="{C4E7330E-A013-40DA-9A01-DCB0ED2E5F99}">
      <dgm:prSet/>
      <dgm:spPr/>
      <dgm:t>
        <a:bodyPr/>
        <a:lstStyle/>
        <a:p>
          <a:pPr algn="l"/>
          <a:endParaRPr lang="ru-RU" sz="1600"/>
        </a:p>
      </dgm:t>
    </dgm:pt>
    <dgm:pt modelId="{1B1AB1B6-E971-4BA1-BD35-D4C7FEBA4746}" type="sibTrans" cxnId="{C4E7330E-A013-40DA-9A01-DCB0ED2E5F99}">
      <dgm:prSet/>
      <dgm:spPr/>
      <dgm:t>
        <a:bodyPr/>
        <a:lstStyle/>
        <a:p>
          <a:pPr algn="l"/>
          <a:endParaRPr lang="ru-RU" sz="1600"/>
        </a:p>
      </dgm:t>
    </dgm:pt>
    <dgm:pt modelId="{E00DA91A-0A34-45BB-B8F7-4DAC4B639F42}">
      <dgm:prSet custT="1"/>
      <dgm:spPr>
        <a:ln w="6350">
          <a:solidFill>
            <a:schemeClr val="bg1"/>
          </a:solidFill>
        </a:ln>
        <a:effectLst>
          <a:outerShdw blurRad="25400" dist="88900" dir="2700000" algn="tl" rotWithShape="0">
            <a:prstClr val="black">
              <a:alpha val="68000"/>
            </a:prstClr>
          </a:outerShdw>
        </a:effectLst>
      </dgm:spPr>
      <dgm:t>
        <a:bodyPr/>
        <a:lstStyle/>
        <a:p>
          <a:pPr algn="l" rtl="0"/>
          <a:r>
            <a:rPr lang="ru-RU" sz="1600" dirty="0" smtClean="0"/>
            <a:t> ООО «Автотехстрой» 	               Комплекс «Славянский квартал» г.Н.Новгород 	</a:t>
          </a:r>
        </a:p>
        <a:p>
          <a:pPr algn="l" rtl="0"/>
          <a:r>
            <a:rPr lang="ru-RU" sz="1600" dirty="0" smtClean="0"/>
            <a:t>                                                              Канализационная насосная станция D 1500, H 7500 	</a:t>
          </a:r>
          <a:endParaRPr lang="ru-RU" sz="1600" dirty="0"/>
        </a:p>
      </dgm:t>
    </dgm:pt>
    <dgm:pt modelId="{5421DD71-DDCC-410E-9E9A-326B9FAE6A0F}" type="parTrans" cxnId="{C7EA7235-1091-44FE-A07E-EC0DFCEDE9F6}">
      <dgm:prSet/>
      <dgm:spPr/>
      <dgm:t>
        <a:bodyPr/>
        <a:lstStyle/>
        <a:p>
          <a:pPr algn="l"/>
          <a:endParaRPr lang="ru-RU" sz="1600"/>
        </a:p>
      </dgm:t>
    </dgm:pt>
    <dgm:pt modelId="{5C643F2D-B78D-4D15-BBD2-2BCE03799BE7}" type="sibTrans" cxnId="{C7EA7235-1091-44FE-A07E-EC0DFCEDE9F6}">
      <dgm:prSet/>
      <dgm:spPr/>
      <dgm:t>
        <a:bodyPr/>
        <a:lstStyle/>
        <a:p>
          <a:pPr algn="l"/>
          <a:endParaRPr lang="ru-RU" sz="1600"/>
        </a:p>
      </dgm:t>
    </dgm:pt>
    <dgm:pt modelId="{047AFAE5-11E7-4D70-9B38-75D2AE65D70F}">
      <dgm:prSet custT="1"/>
      <dgm:spPr>
        <a:ln w="6350">
          <a:solidFill>
            <a:schemeClr val="bg1"/>
          </a:solidFill>
        </a:ln>
        <a:effectLst>
          <a:outerShdw blurRad="25400" dist="88900" dir="2700000" algn="tl" rotWithShape="0">
            <a:prstClr val="black">
              <a:alpha val="68000"/>
            </a:prstClr>
          </a:outerShdw>
        </a:effectLst>
      </dgm:spPr>
      <dgm:t>
        <a:bodyPr/>
        <a:lstStyle/>
        <a:p>
          <a:pPr algn="l" rtl="0"/>
          <a:r>
            <a:rPr lang="ru-RU" sz="1600" dirty="0" smtClean="0"/>
            <a:t> ООО «Царев Град» 	               Поселок «Царев град» г.Самара 	      </a:t>
          </a:r>
        </a:p>
        <a:p>
          <a:pPr algn="l" rtl="0"/>
          <a:r>
            <a:rPr lang="ru-RU" sz="1600" dirty="0" smtClean="0"/>
            <a:t>                                                             Пожарный резервуар 25м3 	</a:t>
          </a:r>
          <a:endParaRPr lang="ru-RU" sz="1600" dirty="0"/>
        </a:p>
      </dgm:t>
    </dgm:pt>
    <dgm:pt modelId="{B4A6D24D-CA56-486B-878E-91B87C020FAB}" type="parTrans" cxnId="{81E42047-9091-4DC0-8335-58A1374821F9}">
      <dgm:prSet/>
      <dgm:spPr/>
      <dgm:t>
        <a:bodyPr/>
        <a:lstStyle/>
        <a:p>
          <a:pPr algn="l"/>
          <a:endParaRPr lang="ru-RU" sz="1600"/>
        </a:p>
      </dgm:t>
    </dgm:pt>
    <dgm:pt modelId="{E9F43F0C-44E2-48D7-A22A-7EBA0930E660}" type="sibTrans" cxnId="{81E42047-9091-4DC0-8335-58A1374821F9}">
      <dgm:prSet/>
      <dgm:spPr/>
      <dgm:t>
        <a:bodyPr/>
        <a:lstStyle/>
        <a:p>
          <a:pPr algn="l"/>
          <a:endParaRPr lang="ru-RU" sz="1600"/>
        </a:p>
      </dgm:t>
    </dgm:pt>
    <dgm:pt modelId="{856E28A9-901F-4345-A59E-E18674BCA6E3}">
      <dgm:prSet custT="1"/>
      <dgm:spPr>
        <a:ln w="6350">
          <a:solidFill>
            <a:schemeClr val="bg1"/>
          </a:solidFill>
        </a:ln>
        <a:effectLst>
          <a:outerShdw blurRad="25400" dist="88900" dir="2700000" algn="tl" rotWithShape="0">
            <a:prstClr val="black">
              <a:alpha val="68000"/>
            </a:prstClr>
          </a:outerShdw>
        </a:effectLst>
      </dgm:spPr>
      <dgm:t>
        <a:bodyPr/>
        <a:lstStyle/>
        <a:p>
          <a:pPr algn="l" rtl="0"/>
          <a:r>
            <a:rPr lang="ru-RU" sz="1600" dirty="0" smtClean="0"/>
            <a:t> ООО «Vip avto» 	               Автомойка г.Самара 	Нефтеуловитель 10л/с 	</a:t>
          </a:r>
          <a:endParaRPr lang="ru-RU" sz="1600" dirty="0"/>
        </a:p>
      </dgm:t>
    </dgm:pt>
    <dgm:pt modelId="{4E2D51FC-6835-4F53-B138-E0F9E3D9F48A}" type="parTrans" cxnId="{15A059A6-9ECB-49E2-9262-0CD8E5FA604C}">
      <dgm:prSet/>
      <dgm:spPr/>
      <dgm:t>
        <a:bodyPr/>
        <a:lstStyle/>
        <a:p>
          <a:pPr algn="l"/>
          <a:endParaRPr lang="ru-RU" sz="1600"/>
        </a:p>
      </dgm:t>
    </dgm:pt>
    <dgm:pt modelId="{C4BFC241-020D-41A0-B683-22A38AFD7316}" type="sibTrans" cxnId="{15A059A6-9ECB-49E2-9262-0CD8E5FA604C}">
      <dgm:prSet/>
      <dgm:spPr/>
      <dgm:t>
        <a:bodyPr/>
        <a:lstStyle/>
        <a:p>
          <a:pPr algn="l"/>
          <a:endParaRPr lang="ru-RU" sz="1600"/>
        </a:p>
      </dgm:t>
    </dgm:pt>
    <dgm:pt modelId="{DEB7902F-B58E-4A7A-BD1E-0E91806BBA7A}">
      <dgm:prSet custT="1"/>
      <dgm:spPr>
        <a:ln w="6350">
          <a:solidFill>
            <a:schemeClr val="bg1"/>
          </a:solidFill>
        </a:ln>
        <a:effectLst>
          <a:outerShdw blurRad="25400" dist="88900" dir="2700000" algn="tl" rotWithShape="0">
            <a:prstClr val="black">
              <a:alpha val="68000"/>
            </a:prstClr>
          </a:outerShdw>
        </a:effectLst>
      </dgm:spPr>
      <dgm:t>
        <a:bodyPr/>
        <a:lstStyle/>
        <a:p>
          <a:pPr algn="l" rtl="0"/>
          <a:r>
            <a:rPr lang="ru-RU" sz="1600" dirty="0" smtClean="0"/>
            <a:t> ООО «Строй Гарант» 	              ЖК «Романовский» г.Кострома 	       </a:t>
          </a:r>
        </a:p>
        <a:p>
          <a:pPr algn="l" rtl="0"/>
          <a:r>
            <a:rPr lang="ru-RU" sz="1600" dirty="0" smtClean="0"/>
            <a:t>                                                             Станция биологической очистки 100 м3/сутки	</a:t>
          </a:r>
          <a:endParaRPr lang="ru-RU" sz="1600" dirty="0"/>
        </a:p>
      </dgm:t>
    </dgm:pt>
    <dgm:pt modelId="{3921385E-1B40-4517-A6B5-6FBF380C909B}" type="parTrans" cxnId="{14DD7422-04D7-4B99-8F85-59D5CECB604B}">
      <dgm:prSet/>
      <dgm:spPr/>
      <dgm:t>
        <a:bodyPr/>
        <a:lstStyle/>
        <a:p>
          <a:pPr algn="l"/>
          <a:endParaRPr lang="ru-RU" sz="1600"/>
        </a:p>
      </dgm:t>
    </dgm:pt>
    <dgm:pt modelId="{93C8F52D-4EC8-42B0-BAF9-B837FF3EB46D}" type="sibTrans" cxnId="{14DD7422-04D7-4B99-8F85-59D5CECB604B}">
      <dgm:prSet/>
      <dgm:spPr/>
      <dgm:t>
        <a:bodyPr/>
        <a:lstStyle/>
        <a:p>
          <a:pPr algn="l"/>
          <a:endParaRPr lang="ru-RU" sz="1600"/>
        </a:p>
      </dgm:t>
    </dgm:pt>
    <dgm:pt modelId="{0156C650-9745-4E06-A8F1-8E18E9CFA54E}">
      <dgm:prSet custT="1"/>
      <dgm:spPr>
        <a:ln w="6350">
          <a:solidFill>
            <a:schemeClr val="bg1"/>
          </a:solidFill>
        </a:ln>
        <a:effectLst>
          <a:outerShdw blurRad="25400" dist="88900" dir="2700000" algn="tl" rotWithShape="0">
            <a:prstClr val="black">
              <a:alpha val="68000"/>
            </a:prstClr>
          </a:outerShdw>
        </a:effectLst>
      </dgm:spPr>
      <dgm:t>
        <a:bodyPr/>
        <a:lstStyle/>
        <a:p>
          <a:pPr algn="l" rtl="0"/>
          <a:r>
            <a:rPr lang="ru-RU" sz="1600" dirty="0" smtClean="0"/>
            <a:t> ДНП «Щелково» 	            Коттеджный поселок «Барсово» МО 	</a:t>
          </a:r>
        </a:p>
        <a:p>
          <a:pPr algn="l" rtl="0"/>
          <a:r>
            <a:rPr lang="ru-RU" sz="1600" dirty="0" smtClean="0"/>
            <a:t>                                                          Станции очистки ливневых и хозбытовых сточных вод 	</a:t>
          </a:r>
          <a:endParaRPr lang="ru-RU" sz="1600" dirty="0"/>
        </a:p>
      </dgm:t>
    </dgm:pt>
    <dgm:pt modelId="{572E8304-62A1-4068-8B44-97B52700B6DB}" type="parTrans" cxnId="{BDC8D2DB-48C7-437A-A3E0-0E758850316A}">
      <dgm:prSet/>
      <dgm:spPr/>
      <dgm:t>
        <a:bodyPr/>
        <a:lstStyle/>
        <a:p>
          <a:pPr algn="l"/>
          <a:endParaRPr lang="ru-RU" sz="1600"/>
        </a:p>
      </dgm:t>
    </dgm:pt>
    <dgm:pt modelId="{61A8941E-695A-4BD0-B281-C9AEA38737B1}" type="sibTrans" cxnId="{BDC8D2DB-48C7-437A-A3E0-0E758850316A}">
      <dgm:prSet/>
      <dgm:spPr/>
      <dgm:t>
        <a:bodyPr/>
        <a:lstStyle/>
        <a:p>
          <a:pPr algn="l"/>
          <a:endParaRPr lang="ru-RU" sz="1600"/>
        </a:p>
      </dgm:t>
    </dgm:pt>
    <dgm:pt modelId="{3D366D6C-C42F-452B-8457-63509C0208F2}">
      <dgm:prSet custT="1"/>
      <dgm:spPr>
        <a:ln w="6350">
          <a:solidFill>
            <a:schemeClr val="bg1"/>
          </a:solidFill>
        </a:ln>
        <a:effectLst>
          <a:outerShdw blurRad="25400" dist="88900" dir="2700000" algn="tl" rotWithShape="0">
            <a:prstClr val="black">
              <a:alpha val="68000"/>
            </a:prstClr>
          </a:outerShdw>
        </a:effectLst>
      </dgm:spPr>
      <dgm:t>
        <a:bodyPr/>
        <a:lstStyle/>
        <a:p>
          <a:pPr algn="l" rtl="0"/>
          <a:r>
            <a:rPr lang="ru-RU" sz="1600" dirty="0" smtClean="0"/>
            <a:t> ЗАО «АЗС №80» 	           АЗС № 80 г.Бугуруслан 	      </a:t>
          </a:r>
        </a:p>
        <a:p>
          <a:pPr algn="l" rtl="0"/>
          <a:r>
            <a:rPr lang="ru-RU" sz="1600" dirty="0" smtClean="0"/>
            <a:t>                                                         Комбинированный песконефтеуловитель 6 л/с 	</a:t>
          </a:r>
          <a:endParaRPr lang="ru-RU" sz="1600" dirty="0"/>
        </a:p>
      </dgm:t>
    </dgm:pt>
    <dgm:pt modelId="{DE0C8009-A500-4FDD-8B0C-9F0D7E146640}" type="parTrans" cxnId="{E448332F-DE66-4FB5-9401-A892D94196C2}">
      <dgm:prSet/>
      <dgm:spPr/>
      <dgm:t>
        <a:bodyPr/>
        <a:lstStyle/>
        <a:p>
          <a:pPr algn="l"/>
          <a:endParaRPr lang="ru-RU" sz="1600"/>
        </a:p>
      </dgm:t>
    </dgm:pt>
    <dgm:pt modelId="{95000E66-1FE0-483C-A077-5F260CACB99B}" type="sibTrans" cxnId="{E448332F-DE66-4FB5-9401-A892D94196C2}">
      <dgm:prSet/>
      <dgm:spPr/>
      <dgm:t>
        <a:bodyPr/>
        <a:lstStyle/>
        <a:p>
          <a:pPr algn="l"/>
          <a:endParaRPr lang="ru-RU" sz="1600"/>
        </a:p>
      </dgm:t>
    </dgm:pt>
    <dgm:pt modelId="{7C34A150-6F51-4C01-A7FB-E2D924726D60}" type="pres">
      <dgm:prSet presAssocID="{8D965CE7-01ED-4A39-A49C-3BB64EDE7F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3F758E-FD47-441A-B631-3D13177A9C36}" type="pres">
      <dgm:prSet presAssocID="{4B308FDD-E27A-4218-811B-F80154627AB9}" presName="parentText" presStyleLbl="node1" presStyleIdx="0" presStyleCnt="7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91173FF2-02CD-4F5B-91BF-0E6559BB6C58}" type="pres">
      <dgm:prSet presAssocID="{1B1AB1B6-E971-4BA1-BD35-D4C7FEBA4746}" presName="spacer" presStyleCnt="0"/>
      <dgm:spPr/>
    </dgm:pt>
    <dgm:pt modelId="{74312B70-C73B-46F8-B382-15CC75EF9A6F}" type="pres">
      <dgm:prSet presAssocID="{E00DA91A-0A34-45BB-B8F7-4DAC4B639F42}" presName="parentText" presStyleLbl="node1" presStyleIdx="1" presStyleCnt="7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41EF3E93-E7AA-4558-A2FB-BB3500089BDE}" type="pres">
      <dgm:prSet presAssocID="{5C643F2D-B78D-4D15-BBD2-2BCE03799BE7}" presName="spacer" presStyleCnt="0"/>
      <dgm:spPr/>
    </dgm:pt>
    <dgm:pt modelId="{5D0BC423-DB04-44EA-A6F1-2F1028E194D6}" type="pres">
      <dgm:prSet presAssocID="{047AFAE5-11E7-4D70-9B38-75D2AE65D70F}" presName="parentText" presStyleLbl="node1" presStyleIdx="2" presStyleCnt="7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4DAA31BA-79E5-4564-A9DF-D6ABC771B9BF}" type="pres">
      <dgm:prSet presAssocID="{E9F43F0C-44E2-48D7-A22A-7EBA0930E660}" presName="spacer" presStyleCnt="0"/>
      <dgm:spPr/>
    </dgm:pt>
    <dgm:pt modelId="{70893A29-02AA-4A80-8004-9D17DC41BF72}" type="pres">
      <dgm:prSet presAssocID="{856E28A9-901F-4345-A59E-E18674BCA6E3}" presName="parentText" presStyleLbl="node1" presStyleIdx="3" presStyleCnt="7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5CD91DEF-669B-4462-96F8-67F823A5083E}" type="pres">
      <dgm:prSet presAssocID="{C4BFC241-020D-41A0-B683-22A38AFD7316}" presName="spacer" presStyleCnt="0"/>
      <dgm:spPr/>
    </dgm:pt>
    <dgm:pt modelId="{4520ABFC-F880-45DF-A501-29D82CEA865A}" type="pres">
      <dgm:prSet presAssocID="{DEB7902F-B58E-4A7A-BD1E-0E91806BBA7A}" presName="parentText" presStyleLbl="node1" presStyleIdx="4" presStyleCnt="7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DBDE2990-0992-4AD6-B4F8-D28236E57E6B}" type="pres">
      <dgm:prSet presAssocID="{93C8F52D-4EC8-42B0-BAF9-B837FF3EB46D}" presName="spacer" presStyleCnt="0"/>
      <dgm:spPr/>
    </dgm:pt>
    <dgm:pt modelId="{DCA72BE8-8151-4B30-AAF3-46D93B825203}" type="pres">
      <dgm:prSet presAssocID="{0156C650-9745-4E06-A8F1-8E18E9CFA54E}" presName="parentText" presStyleLbl="node1" presStyleIdx="5" presStyleCnt="7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A88E6621-E66A-4BA9-8A09-81109C13D122}" type="pres">
      <dgm:prSet presAssocID="{61A8941E-695A-4BD0-B281-C9AEA38737B1}" presName="spacer" presStyleCnt="0"/>
      <dgm:spPr/>
    </dgm:pt>
    <dgm:pt modelId="{C8BC566F-B934-4A1F-8CBD-C0AD0BBB7020}" type="pres">
      <dgm:prSet presAssocID="{3D366D6C-C42F-452B-8457-63509C0208F2}" presName="parentText" presStyleLbl="node1" presStyleIdx="6" presStyleCnt="7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BDC8D2DB-48C7-437A-A3E0-0E758850316A}" srcId="{8D965CE7-01ED-4A39-A49C-3BB64EDE7FA5}" destId="{0156C650-9745-4E06-A8F1-8E18E9CFA54E}" srcOrd="5" destOrd="0" parTransId="{572E8304-62A1-4068-8B44-97B52700B6DB}" sibTransId="{61A8941E-695A-4BD0-B281-C9AEA38737B1}"/>
    <dgm:cxn modelId="{8DBC158D-5432-4888-8437-CD04E0EB7B35}" type="presOf" srcId="{DEB7902F-B58E-4A7A-BD1E-0E91806BBA7A}" destId="{4520ABFC-F880-45DF-A501-29D82CEA865A}" srcOrd="0" destOrd="0" presId="urn:microsoft.com/office/officeart/2005/8/layout/vList2"/>
    <dgm:cxn modelId="{B956EB75-3D68-4F57-A05C-4595F8015264}" type="presOf" srcId="{3D366D6C-C42F-452B-8457-63509C0208F2}" destId="{C8BC566F-B934-4A1F-8CBD-C0AD0BBB7020}" srcOrd="0" destOrd="0" presId="urn:microsoft.com/office/officeart/2005/8/layout/vList2"/>
    <dgm:cxn modelId="{49C87FC8-9DBC-488B-83A6-14FE01B041F2}" type="presOf" srcId="{047AFAE5-11E7-4D70-9B38-75D2AE65D70F}" destId="{5D0BC423-DB04-44EA-A6F1-2F1028E194D6}" srcOrd="0" destOrd="0" presId="urn:microsoft.com/office/officeart/2005/8/layout/vList2"/>
    <dgm:cxn modelId="{E448332F-DE66-4FB5-9401-A892D94196C2}" srcId="{8D965CE7-01ED-4A39-A49C-3BB64EDE7FA5}" destId="{3D366D6C-C42F-452B-8457-63509C0208F2}" srcOrd="6" destOrd="0" parTransId="{DE0C8009-A500-4FDD-8B0C-9F0D7E146640}" sibTransId="{95000E66-1FE0-483C-A077-5F260CACB99B}"/>
    <dgm:cxn modelId="{15A059A6-9ECB-49E2-9262-0CD8E5FA604C}" srcId="{8D965CE7-01ED-4A39-A49C-3BB64EDE7FA5}" destId="{856E28A9-901F-4345-A59E-E18674BCA6E3}" srcOrd="3" destOrd="0" parTransId="{4E2D51FC-6835-4F53-B138-E0F9E3D9F48A}" sibTransId="{C4BFC241-020D-41A0-B683-22A38AFD7316}"/>
    <dgm:cxn modelId="{FC37834C-9304-4962-8409-634C3984B152}" type="presOf" srcId="{856E28A9-901F-4345-A59E-E18674BCA6E3}" destId="{70893A29-02AA-4A80-8004-9D17DC41BF72}" srcOrd="0" destOrd="0" presId="urn:microsoft.com/office/officeart/2005/8/layout/vList2"/>
    <dgm:cxn modelId="{DF32B372-53AA-41AF-92F5-869EE68C37E8}" type="presOf" srcId="{0156C650-9745-4E06-A8F1-8E18E9CFA54E}" destId="{DCA72BE8-8151-4B30-AAF3-46D93B825203}" srcOrd="0" destOrd="0" presId="urn:microsoft.com/office/officeart/2005/8/layout/vList2"/>
    <dgm:cxn modelId="{C7EA7235-1091-44FE-A07E-EC0DFCEDE9F6}" srcId="{8D965CE7-01ED-4A39-A49C-3BB64EDE7FA5}" destId="{E00DA91A-0A34-45BB-B8F7-4DAC4B639F42}" srcOrd="1" destOrd="0" parTransId="{5421DD71-DDCC-410E-9E9A-326B9FAE6A0F}" sibTransId="{5C643F2D-B78D-4D15-BBD2-2BCE03799BE7}"/>
    <dgm:cxn modelId="{9735108D-900F-4AF0-AA02-25DC7061B72F}" type="presOf" srcId="{4B308FDD-E27A-4218-811B-F80154627AB9}" destId="{AD3F758E-FD47-441A-B631-3D13177A9C36}" srcOrd="0" destOrd="0" presId="urn:microsoft.com/office/officeart/2005/8/layout/vList2"/>
    <dgm:cxn modelId="{F98752FA-22A0-4B76-A532-40BA4AC11EDA}" type="presOf" srcId="{E00DA91A-0A34-45BB-B8F7-4DAC4B639F42}" destId="{74312B70-C73B-46F8-B382-15CC75EF9A6F}" srcOrd="0" destOrd="0" presId="urn:microsoft.com/office/officeart/2005/8/layout/vList2"/>
    <dgm:cxn modelId="{C4E7330E-A013-40DA-9A01-DCB0ED2E5F99}" srcId="{8D965CE7-01ED-4A39-A49C-3BB64EDE7FA5}" destId="{4B308FDD-E27A-4218-811B-F80154627AB9}" srcOrd="0" destOrd="0" parTransId="{AB082C46-C302-4D2E-BAE9-93773ACABED5}" sibTransId="{1B1AB1B6-E971-4BA1-BD35-D4C7FEBA4746}"/>
    <dgm:cxn modelId="{A408033D-890E-4746-887B-EF7570FE9B8C}" type="presOf" srcId="{8D965CE7-01ED-4A39-A49C-3BB64EDE7FA5}" destId="{7C34A150-6F51-4C01-A7FB-E2D924726D60}" srcOrd="0" destOrd="0" presId="urn:microsoft.com/office/officeart/2005/8/layout/vList2"/>
    <dgm:cxn modelId="{14DD7422-04D7-4B99-8F85-59D5CECB604B}" srcId="{8D965CE7-01ED-4A39-A49C-3BB64EDE7FA5}" destId="{DEB7902F-B58E-4A7A-BD1E-0E91806BBA7A}" srcOrd="4" destOrd="0" parTransId="{3921385E-1B40-4517-A6B5-6FBF380C909B}" sibTransId="{93C8F52D-4EC8-42B0-BAF9-B837FF3EB46D}"/>
    <dgm:cxn modelId="{81E42047-9091-4DC0-8335-58A1374821F9}" srcId="{8D965CE7-01ED-4A39-A49C-3BB64EDE7FA5}" destId="{047AFAE5-11E7-4D70-9B38-75D2AE65D70F}" srcOrd="2" destOrd="0" parTransId="{B4A6D24D-CA56-486B-878E-91B87C020FAB}" sibTransId="{E9F43F0C-44E2-48D7-A22A-7EBA0930E660}"/>
    <dgm:cxn modelId="{170D6DA6-2D00-435D-90EF-D52A20E98054}" type="presParOf" srcId="{7C34A150-6F51-4C01-A7FB-E2D924726D60}" destId="{AD3F758E-FD47-441A-B631-3D13177A9C36}" srcOrd="0" destOrd="0" presId="urn:microsoft.com/office/officeart/2005/8/layout/vList2"/>
    <dgm:cxn modelId="{CD9F79E1-A372-49C8-A592-1355B4BA421C}" type="presParOf" srcId="{7C34A150-6F51-4C01-A7FB-E2D924726D60}" destId="{91173FF2-02CD-4F5B-91BF-0E6559BB6C58}" srcOrd="1" destOrd="0" presId="urn:microsoft.com/office/officeart/2005/8/layout/vList2"/>
    <dgm:cxn modelId="{73B0BBA0-D4E9-42D3-B8FD-2F04F5D678B1}" type="presParOf" srcId="{7C34A150-6F51-4C01-A7FB-E2D924726D60}" destId="{74312B70-C73B-46F8-B382-15CC75EF9A6F}" srcOrd="2" destOrd="0" presId="urn:microsoft.com/office/officeart/2005/8/layout/vList2"/>
    <dgm:cxn modelId="{7A685BB5-3A62-4E25-855F-D84D7340D4DC}" type="presParOf" srcId="{7C34A150-6F51-4C01-A7FB-E2D924726D60}" destId="{41EF3E93-E7AA-4558-A2FB-BB3500089BDE}" srcOrd="3" destOrd="0" presId="urn:microsoft.com/office/officeart/2005/8/layout/vList2"/>
    <dgm:cxn modelId="{6A77A157-1DB6-4746-B169-A55CD2C430DF}" type="presParOf" srcId="{7C34A150-6F51-4C01-A7FB-E2D924726D60}" destId="{5D0BC423-DB04-44EA-A6F1-2F1028E194D6}" srcOrd="4" destOrd="0" presId="urn:microsoft.com/office/officeart/2005/8/layout/vList2"/>
    <dgm:cxn modelId="{BEF8864C-F2CC-45ED-8260-466FD9177949}" type="presParOf" srcId="{7C34A150-6F51-4C01-A7FB-E2D924726D60}" destId="{4DAA31BA-79E5-4564-A9DF-D6ABC771B9BF}" srcOrd="5" destOrd="0" presId="urn:microsoft.com/office/officeart/2005/8/layout/vList2"/>
    <dgm:cxn modelId="{897AECE7-BE7F-488D-8566-907AB0431923}" type="presParOf" srcId="{7C34A150-6F51-4C01-A7FB-E2D924726D60}" destId="{70893A29-02AA-4A80-8004-9D17DC41BF72}" srcOrd="6" destOrd="0" presId="urn:microsoft.com/office/officeart/2005/8/layout/vList2"/>
    <dgm:cxn modelId="{27E637A7-2FF5-4E06-99E4-14EEB12BE0AA}" type="presParOf" srcId="{7C34A150-6F51-4C01-A7FB-E2D924726D60}" destId="{5CD91DEF-669B-4462-96F8-67F823A5083E}" srcOrd="7" destOrd="0" presId="urn:microsoft.com/office/officeart/2005/8/layout/vList2"/>
    <dgm:cxn modelId="{1A9D6C52-5623-4C8F-86F4-BCDA3980006D}" type="presParOf" srcId="{7C34A150-6F51-4C01-A7FB-E2D924726D60}" destId="{4520ABFC-F880-45DF-A501-29D82CEA865A}" srcOrd="8" destOrd="0" presId="urn:microsoft.com/office/officeart/2005/8/layout/vList2"/>
    <dgm:cxn modelId="{656CD6EB-77B1-49F7-A72F-964B2B791B7F}" type="presParOf" srcId="{7C34A150-6F51-4C01-A7FB-E2D924726D60}" destId="{DBDE2990-0992-4AD6-B4F8-D28236E57E6B}" srcOrd="9" destOrd="0" presId="urn:microsoft.com/office/officeart/2005/8/layout/vList2"/>
    <dgm:cxn modelId="{2A7E1CE2-84DD-400E-A1A2-5CBFE827D865}" type="presParOf" srcId="{7C34A150-6F51-4C01-A7FB-E2D924726D60}" destId="{DCA72BE8-8151-4B30-AAF3-46D93B825203}" srcOrd="10" destOrd="0" presId="urn:microsoft.com/office/officeart/2005/8/layout/vList2"/>
    <dgm:cxn modelId="{DD8C3DF9-0783-46F0-8CE4-16D9D5391FD3}" type="presParOf" srcId="{7C34A150-6F51-4C01-A7FB-E2D924726D60}" destId="{A88E6621-E66A-4BA9-8A09-81109C13D122}" srcOrd="11" destOrd="0" presId="urn:microsoft.com/office/officeart/2005/8/layout/vList2"/>
    <dgm:cxn modelId="{DE1C8099-FAC3-4083-9C6B-3441E2517A50}" type="presParOf" srcId="{7C34A150-6F51-4C01-A7FB-E2D924726D60}" destId="{C8BC566F-B934-4A1F-8CBD-C0AD0BBB7020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6934AC3-79FF-405B-9C26-82FFF1EC1B86}" type="doc">
      <dgm:prSet loTypeId="urn:microsoft.com/office/officeart/2005/8/layout/vList2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48BD837A-4E6D-4352-B918-4C238D88A693}">
      <dgm:prSet custT="1"/>
      <dgm:spPr>
        <a:ln w="9525">
          <a:solidFill>
            <a:schemeClr val="bg1"/>
          </a:solidFill>
        </a:ln>
        <a:effectLst>
          <a:outerShdw blurRad="12700" dist="76200" dir="2700000" algn="tl" rotWithShape="0">
            <a:prstClr val="black">
              <a:alpha val="63000"/>
            </a:prstClr>
          </a:outerShdw>
        </a:effectLst>
      </dgm:spPr>
      <dgm:t>
        <a:bodyPr/>
        <a:lstStyle/>
        <a:p>
          <a:pPr rtl="0"/>
          <a:r>
            <a:rPr lang="ru-RU" sz="1600" dirty="0" smtClean="0"/>
            <a:t>ООО «Сибсервис» 	 СОК «Маганский» Красноярский край 	</a:t>
          </a:r>
        </a:p>
        <a:p>
          <a:pPr rtl="0"/>
          <a:r>
            <a:rPr lang="ru-RU" sz="1600" dirty="0" smtClean="0"/>
            <a:t>                                               Станция биологической очистки  50м3/сутки 	</a:t>
          </a:r>
          <a:endParaRPr lang="ru-RU" sz="1600" dirty="0"/>
        </a:p>
      </dgm:t>
    </dgm:pt>
    <dgm:pt modelId="{DA823891-8BF8-4479-94F8-1765EDED9ED9}" type="parTrans" cxnId="{D0E65A9F-D408-4CEA-853B-F5353A5F98A2}">
      <dgm:prSet/>
      <dgm:spPr/>
      <dgm:t>
        <a:bodyPr/>
        <a:lstStyle/>
        <a:p>
          <a:endParaRPr lang="ru-RU" sz="1600"/>
        </a:p>
      </dgm:t>
    </dgm:pt>
    <dgm:pt modelId="{26A05F29-7702-4324-A35F-BCE150984563}" type="sibTrans" cxnId="{D0E65A9F-D408-4CEA-853B-F5353A5F98A2}">
      <dgm:prSet/>
      <dgm:spPr/>
      <dgm:t>
        <a:bodyPr/>
        <a:lstStyle/>
        <a:p>
          <a:endParaRPr lang="ru-RU" sz="1600"/>
        </a:p>
      </dgm:t>
    </dgm:pt>
    <dgm:pt modelId="{8F2477E7-26E1-4DB6-BADD-2638CFDB079B}">
      <dgm:prSet custT="1"/>
      <dgm:spPr>
        <a:ln w="9525">
          <a:solidFill>
            <a:schemeClr val="bg1"/>
          </a:solidFill>
        </a:ln>
        <a:effectLst>
          <a:outerShdw blurRad="12700" dist="76200" dir="2700000" algn="tl" rotWithShape="0">
            <a:prstClr val="black">
              <a:alpha val="63000"/>
            </a:prstClr>
          </a:outerShdw>
        </a:effectLst>
      </dgm:spPr>
      <dgm:t>
        <a:bodyPr/>
        <a:lstStyle/>
        <a:p>
          <a:pPr rtl="0"/>
          <a:r>
            <a:rPr lang="ru-RU" sz="1600" dirty="0" smtClean="0"/>
            <a:t>ООО «Система 200» 	Поселок  г.Солнечногорск 	</a:t>
          </a:r>
        </a:p>
        <a:p>
          <a:pPr rtl="0"/>
          <a:r>
            <a:rPr lang="ru-RU" sz="1600" dirty="0" smtClean="0"/>
            <a:t>                                               Канализационная насосная станция D 1300, H 6300 	</a:t>
          </a:r>
          <a:endParaRPr lang="ru-RU" sz="1600" dirty="0"/>
        </a:p>
      </dgm:t>
    </dgm:pt>
    <dgm:pt modelId="{9DEA05B6-2BE8-453C-8EFA-509E85484205}" type="parTrans" cxnId="{CEAAFFAF-E662-44AF-A6EF-3EE4528C0C4B}">
      <dgm:prSet/>
      <dgm:spPr/>
      <dgm:t>
        <a:bodyPr/>
        <a:lstStyle/>
        <a:p>
          <a:endParaRPr lang="ru-RU" sz="1600"/>
        </a:p>
      </dgm:t>
    </dgm:pt>
    <dgm:pt modelId="{EA550894-881E-41FB-B8A3-0A33D0A07EB6}" type="sibTrans" cxnId="{CEAAFFAF-E662-44AF-A6EF-3EE4528C0C4B}">
      <dgm:prSet/>
      <dgm:spPr/>
      <dgm:t>
        <a:bodyPr/>
        <a:lstStyle/>
        <a:p>
          <a:endParaRPr lang="ru-RU" sz="1600"/>
        </a:p>
      </dgm:t>
    </dgm:pt>
    <dgm:pt modelId="{FD93FB51-A2D7-4674-8EDD-A765B12A3EB1}">
      <dgm:prSet custT="1"/>
      <dgm:spPr>
        <a:ln w="9525">
          <a:solidFill>
            <a:schemeClr val="bg1"/>
          </a:solidFill>
        </a:ln>
        <a:effectLst>
          <a:outerShdw blurRad="12700" dist="76200" dir="2700000" algn="tl" rotWithShape="0">
            <a:prstClr val="black">
              <a:alpha val="63000"/>
            </a:prstClr>
          </a:outerShdw>
        </a:effectLst>
      </dgm:spPr>
      <dgm:t>
        <a:bodyPr/>
        <a:lstStyle/>
        <a:p>
          <a:pPr rtl="0"/>
          <a:r>
            <a:rPr lang="ru-RU" sz="1600" dirty="0" smtClean="0"/>
            <a:t>ООО «Сила» 	                 МЦ «Вита» г.Видное МО              Нефтеуловитель 8л/с 	</a:t>
          </a:r>
          <a:endParaRPr lang="ru-RU" sz="1600" dirty="0"/>
        </a:p>
      </dgm:t>
    </dgm:pt>
    <dgm:pt modelId="{F247A192-1967-4303-8078-FEDC132D6C02}" type="parTrans" cxnId="{2D2DBF91-12AC-4834-BF9A-8CDE1741FC77}">
      <dgm:prSet/>
      <dgm:spPr/>
      <dgm:t>
        <a:bodyPr/>
        <a:lstStyle/>
        <a:p>
          <a:endParaRPr lang="ru-RU" sz="1600"/>
        </a:p>
      </dgm:t>
    </dgm:pt>
    <dgm:pt modelId="{B2D328A9-61B1-4632-8B1E-077F8D835AD2}" type="sibTrans" cxnId="{2D2DBF91-12AC-4834-BF9A-8CDE1741FC77}">
      <dgm:prSet/>
      <dgm:spPr/>
      <dgm:t>
        <a:bodyPr/>
        <a:lstStyle/>
        <a:p>
          <a:endParaRPr lang="ru-RU" sz="1600"/>
        </a:p>
      </dgm:t>
    </dgm:pt>
    <dgm:pt modelId="{58978BF8-9522-457B-8D47-6FF623EAF8F6}">
      <dgm:prSet custT="1"/>
      <dgm:spPr>
        <a:ln w="9525">
          <a:solidFill>
            <a:schemeClr val="bg1"/>
          </a:solidFill>
        </a:ln>
        <a:effectLst>
          <a:outerShdw blurRad="12700" dist="76200" dir="2700000" algn="tl" rotWithShape="0">
            <a:prstClr val="black">
              <a:alpha val="63000"/>
            </a:prstClr>
          </a:outerShdw>
        </a:effectLst>
      </dgm:spPr>
      <dgm:t>
        <a:bodyPr/>
        <a:lstStyle/>
        <a:p>
          <a:pPr rtl="0"/>
          <a:r>
            <a:rPr lang="ru-RU" sz="1600" dirty="0" smtClean="0"/>
            <a:t>ООО «Новый дом» 	 Лечебно-оздоровительный центр «Сахареж» г.Ярославль       </a:t>
          </a:r>
        </a:p>
        <a:p>
          <a:pPr rtl="0"/>
          <a:r>
            <a:rPr lang="ru-RU" sz="1600" dirty="0" smtClean="0"/>
            <a:t>                                               Сорбционный фильтр 5л/с 	</a:t>
          </a:r>
          <a:endParaRPr lang="ru-RU" sz="1600" dirty="0"/>
        </a:p>
      </dgm:t>
    </dgm:pt>
    <dgm:pt modelId="{8D39520A-048C-43E8-8B16-45FCAD03C7C5}" type="parTrans" cxnId="{1A4C309F-D555-4D03-82EA-297120AE272A}">
      <dgm:prSet/>
      <dgm:spPr/>
      <dgm:t>
        <a:bodyPr/>
        <a:lstStyle/>
        <a:p>
          <a:endParaRPr lang="ru-RU" sz="1600"/>
        </a:p>
      </dgm:t>
    </dgm:pt>
    <dgm:pt modelId="{87A9AD22-0C0E-4C5B-98B7-A1348E5410C1}" type="sibTrans" cxnId="{1A4C309F-D555-4D03-82EA-297120AE272A}">
      <dgm:prSet/>
      <dgm:spPr/>
      <dgm:t>
        <a:bodyPr/>
        <a:lstStyle/>
        <a:p>
          <a:endParaRPr lang="ru-RU" sz="1600"/>
        </a:p>
      </dgm:t>
    </dgm:pt>
    <dgm:pt modelId="{36B74AE7-2D2B-4BC6-819A-68B618B6015B}">
      <dgm:prSet custT="1"/>
      <dgm:spPr>
        <a:ln w="9525">
          <a:solidFill>
            <a:schemeClr val="bg1"/>
          </a:solidFill>
        </a:ln>
        <a:effectLst>
          <a:outerShdw blurRad="12700" dist="76200" dir="2700000" algn="tl" rotWithShape="0">
            <a:prstClr val="black">
              <a:alpha val="63000"/>
            </a:prstClr>
          </a:outerShdw>
        </a:effectLst>
      </dgm:spPr>
      <dgm:t>
        <a:bodyPr/>
        <a:lstStyle/>
        <a:p>
          <a:pPr rtl="0"/>
          <a:r>
            <a:rPr lang="ru-RU" sz="1600" dirty="0" smtClean="0"/>
            <a:t>ООО «Стройка века» 	 ЖК «Элитный» г.Геленджик 	Канализационная насосная станция </a:t>
          </a:r>
        </a:p>
        <a:p>
          <a:pPr rtl="0"/>
          <a:r>
            <a:rPr lang="ru-RU" sz="1600" dirty="0" smtClean="0"/>
            <a:t>                                               D 1500, H 7500,  приемный резервуар 10м3 	</a:t>
          </a:r>
          <a:endParaRPr lang="ru-RU" sz="1600" dirty="0"/>
        </a:p>
      </dgm:t>
    </dgm:pt>
    <dgm:pt modelId="{C07859A8-F2D8-4AE6-A706-16762484B50F}" type="parTrans" cxnId="{00644359-86F5-4459-A689-98DADC2DB0A8}">
      <dgm:prSet/>
      <dgm:spPr/>
      <dgm:t>
        <a:bodyPr/>
        <a:lstStyle/>
        <a:p>
          <a:endParaRPr lang="ru-RU" sz="1600"/>
        </a:p>
      </dgm:t>
    </dgm:pt>
    <dgm:pt modelId="{50002059-1031-4583-87E1-02BE8B838C7F}" type="sibTrans" cxnId="{00644359-86F5-4459-A689-98DADC2DB0A8}">
      <dgm:prSet/>
      <dgm:spPr/>
      <dgm:t>
        <a:bodyPr/>
        <a:lstStyle/>
        <a:p>
          <a:endParaRPr lang="ru-RU" sz="1600"/>
        </a:p>
      </dgm:t>
    </dgm:pt>
    <dgm:pt modelId="{299EBD22-9917-4CEC-9351-05D2DB476762}">
      <dgm:prSet custT="1"/>
      <dgm:spPr>
        <a:ln w="9525">
          <a:solidFill>
            <a:schemeClr val="bg1"/>
          </a:solidFill>
        </a:ln>
        <a:effectLst>
          <a:outerShdw blurRad="12700" dist="76200" dir="2700000" algn="tl" rotWithShape="0">
            <a:prstClr val="black">
              <a:alpha val="63000"/>
            </a:prstClr>
          </a:outerShdw>
        </a:effectLst>
      </dgm:spPr>
      <dgm:t>
        <a:bodyPr/>
        <a:lstStyle/>
        <a:p>
          <a:pPr rtl="0"/>
          <a:r>
            <a:rPr lang="ru-RU" sz="1600" dirty="0" smtClean="0"/>
            <a:t>ООО «Трансподзем» 	  Жилой комплекс «Ильинка» 	   </a:t>
          </a:r>
        </a:p>
        <a:p>
          <a:pPr rtl="0"/>
          <a:r>
            <a:rPr lang="ru-RU" sz="1600" dirty="0" smtClean="0"/>
            <a:t>                                                 Станция биологической очистки 15м3/сутки 	</a:t>
          </a:r>
          <a:endParaRPr lang="ru-RU" sz="1600" dirty="0"/>
        </a:p>
      </dgm:t>
    </dgm:pt>
    <dgm:pt modelId="{18F47E63-3784-4628-822C-6A734660E59B}" type="parTrans" cxnId="{D08E0489-36C0-451B-A544-3C26521E1B00}">
      <dgm:prSet/>
      <dgm:spPr/>
      <dgm:t>
        <a:bodyPr/>
        <a:lstStyle/>
        <a:p>
          <a:endParaRPr lang="ru-RU" sz="1600"/>
        </a:p>
      </dgm:t>
    </dgm:pt>
    <dgm:pt modelId="{87F59285-5273-4D5A-9FC6-8A006DD77E2D}" type="sibTrans" cxnId="{D08E0489-36C0-451B-A544-3C26521E1B00}">
      <dgm:prSet/>
      <dgm:spPr/>
      <dgm:t>
        <a:bodyPr/>
        <a:lstStyle/>
        <a:p>
          <a:endParaRPr lang="ru-RU" sz="1600"/>
        </a:p>
      </dgm:t>
    </dgm:pt>
    <dgm:pt modelId="{3DA6307B-E4E0-4D3C-BAF7-9C9FBFD02773}">
      <dgm:prSet custT="1"/>
      <dgm:spPr>
        <a:ln w="9525">
          <a:solidFill>
            <a:schemeClr val="bg1"/>
          </a:solidFill>
        </a:ln>
        <a:effectLst>
          <a:outerShdw blurRad="12700" dist="76200" dir="2700000" algn="tl" rotWithShape="0">
            <a:prstClr val="black">
              <a:alpha val="63000"/>
            </a:prstClr>
          </a:outerShdw>
        </a:effectLst>
      </dgm:spPr>
      <dgm:t>
        <a:bodyPr/>
        <a:lstStyle/>
        <a:p>
          <a:pPr rtl="0"/>
          <a:r>
            <a:rPr lang="ru-RU" sz="1600" dirty="0" smtClean="0"/>
            <a:t>ООО «Земельные активы» 	Поселок «Медвежьи озера» МО 	</a:t>
          </a:r>
        </a:p>
        <a:p>
          <a:pPr rtl="0"/>
          <a:r>
            <a:rPr lang="ru-RU" sz="1600" dirty="0" smtClean="0"/>
            <a:t>                                                              Канализационная насосная станция  D 2000, H 6000 	</a:t>
          </a:r>
          <a:endParaRPr lang="ru-RU" sz="1600" dirty="0"/>
        </a:p>
      </dgm:t>
    </dgm:pt>
    <dgm:pt modelId="{9ED07518-1174-484D-9817-EB3C8E5C3F8F}" type="parTrans" cxnId="{E423D95A-51B6-4E62-93E2-5B756360DD3D}">
      <dgm:prSet/>
      <dgm:spPr/>
      <dgm:t>
        <a:bodyPr/>
        <a:lstStyle/>
        <a:p>
          <a:endParaRPr lang="ru-RU" sz="1600"/>
        </a:p>
      </dgm:t>
    </dgm:pt>
    <dgm:pt modelId="{55309B04-BB33-4F27-8106-E5812F0301AB}" type="sibTrans" cxnId="{E423D95A-51B6-4E62-93E2-5B756360DD3D}">
      <dgm:prSet/>
      <dgm:spPr/>
      <dgm:t>
        <a:bodyPr/>
        <a:lstStyle/>
        <a:p>
          <a:endParaRPr lang="ru-RU" sz="1600"/>
        </a:p>
      </dgm:t>
    </dgm:pt>
    <dgm:pt modelId="{0C07826D-5A07-4A23-AE78-EF78A1046FC5}">
      <dgm:prSet custT="1"/>
      <dgm:spPr>
        <a:ln w="9525">
          <a:solidFill>
            <a:schemeClr val="bg1"/>
          </a:solidFill>
        </a:ln>
        <a:effectLst>
          <a:outerShdw blurRad="12700" dist="76200" dir="2700000" algn="tl" rotWithShape="0">
            <a:prstClr val="black">
              <a:alpha val="63000"/>
            </a:prstClr>
          </a:outerShdw>
        </a:effectLst>
      </dgm:spPr>
      <dgm:t>
        <a:bodyPr/>
        <a:lstStyle/>
        <a:p>
          <a:pPr rtl="0"/>
          <a:r>
            <a:rPr lang="ru-RU" sz="1600" dirty="0" smtClean="0"/>
            <a:t>ООО «Регион» 	г.Находка 	Канализационная насосная станция в стальном корпусе </a:t>
          </a:r>
        </a:p>
        <a:p>
          <a:pPr rtl="0"/>
          <a:r>
            <a:rPr lang="ru-RU" sz="1600" dirty="0" smtClean="0"/>
            <a:t>                                                              D 3000, H 6700 	</a:t>
          </a:r>
          <a:endParaRPr lang="ru-RU" sz="1600" dirty="0"/>
        </a:p>
      </dgm:t>
    </dgm:pt>
    <dgm:pt modelId="{399F6635-9D47-45A1-A4D4-29CDD7680282}" type="parTrans" cxnId="{03DFA8CA-06EC-453C-BA20-BCCAE2654BB1}">
      <dgm:prSet/>
      <dgm:spPr/>
      <dgm:t>
        <a:bodyPr/>
        <a:lstStyle/>
        <a:p>
          <a:endParaRPr lang="ru-RU" sz="1600"/>
        </a:p>
      </dgm:t>
    </dgm:pt>
    <dgm:pt modelId="{DAD2F734-BA13-4974-B8E1-4AE6EF65ED87}" type="sibTrans" cxnId="{03DFA8CA-06EC-453C-BA20-BCCAE2654BB1}">
      <dgm:prSet/>
      <dgm:spPr/>
      <dgm:t>
        <a:bodyPr/>
        <a:lstStyle/>
        <a:p>
          <a:endParaRPr lang="ru-RU" sz="1600"/>
        </a:p>
      </dgm:t>
    </dgm:pt>
    <dgm:pt modelId="{E5BD1DA6-36D0-48F6-AB08-9F1AC8C394B8}">
      <dgm:prSet custT="1"/>
      <dgm:spPr>
        <a:ln w="9525">
          <a:solidFill>
            <a:schemeClr val="bg1"/>
          </a:solidFill>
        </a:ln>
        <a:effectLst>
          <a:outerShdw blurRad="12700" dist="76200" dir="2700000" algn="tl" rotWithShape="0">
            <a:prstClr val="black">
              <a:alpha val="63000"/>
            </a:prstClr>
          </a:outerShdw>
        </a:effectLst>
      </dgm:spPr>
      <dgm:t>
        <a:bodyPr/>
        <a:lstStyle/>
        <a:p>
          <a:pPr rtl="0"/>
          <a:r>
            <a:rPr lang="ru-RU" sz="1600" dirty="0" smtClean="0"/>
            <a:t>ОАО «Аэропорт Астрахань» 	Аэропорт г.Астрахань 	</a:t>
          </a:r>
        </a:p>
        <a:p>
          <a:pPr rtl="0"/>
          <a:r>
            <a:rPr lang="ru-RU" sz="1600" dirty="0" smtClean="0"/>
            <a:t>                                                               Канализационная насосная станция D 2000, H 8400 	</a:t>
          </a:r>
          <a:endParaRPr lang="ru-RU" sz="1600" dirty="0"/>
        </a:p>
      </dgm:t>
    </dgm:pt>
    <dgm:pt modelId="{29E24AB9-5246-458F-B84F-9753ED629BF6}" type="parTrans" cxnId="{83E5AA0B-0167-405B-A986-4375BE790432}">
      <dgm:prSet/>
      <dgm:spPr/>
      <dgm:t>
        <a:bodyPr/>
        <a:lstStyle/>
        <a:p>
          <a:endParaRPr lang="ru-RU" sz="1600"/>
        </a:p>
      </dgm:t>
    </dgm:pt>
    <dgm:pt modelId="{804C8AE0-2822-4A71-9934-FB30BC480F9B}" type="sibTrans" cxnId="{83E5AA0B-0167-405B-A986-4375BE790432}">
      <dgm:prSet/>
      <dgm:spPr/>
      <dgm:t>
        <a:bodyPr/>
        <a:lstStyle/>
        <a:p>
          <a:endParaRPr lang="ru-RU" sz="1600"/>
        </a:p>
      </dgm:t>
    </dgm:pt>
    <dgm:pt modelId="{32DA09F8-38A7-4D3C-894E-FFE268A6743C}" type="pres">
      <dgm:prSet presAssocID="{26934AC3-79FF-405B-9C26-82FFF1EC1B8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C9AB0C8-54CD-4567-8DAF-1DF74A9ACADE}" type="pres">
      <dgm:prSet presAssocID="{48BD837A-4E6D-4352-B918-4C238D88A693}" presName="parentText" presStyleLbl="node1" presStyleIdx="0" presStyleCnt="9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2E8D1C54-C1A7-4510-B45E-F4D6256F7CE5}" type="pres">
      <dgm:prSet presAssocID="{26A05F29-7702-4324-A35F-BCE150984563}" presName="spacer" presStyleCnt="0"/>
      <dgm:spPr/>
    </dgm:pt>
    <dgm:pt modelId="{EB24EA4B-B6DE-4284-97D0-92D03EDE3A57}" type="pres">
      <dgm:prSet presAssocID="{8F2477E7-26E1-4DB6-BADD-2638CFDB079B}" presName="parentText" presStyleLbl="node1" presStyleIdx="1" presStyleCnt="9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1D289C61-0782-49D4-9312-FA22DC51C5A3}" type="pres">
      <dgm:prSet presAssocID="{EA550894-881E-41FB-B8A3-0A33D0A07EB6}" presName="spacer" presStyleCnt="0"/>
      <dgm:spPr/>
    </dgm:pt>
    <dgm:pt modelId="{7C9D4BEC-7291-4EE1-BD09-71F9904BD271}" type="pres">
      <dgm:prSet presAssocID="{FD93FB51-A2D7-4674-8EDD-A765B12A3EB1}" presName="parentText" presStyleLbl="node1" presStyleIdx="2" presStyleCnt="9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EE130DEA-630B-4C18-BC51-829E6EE16E8B}" type="pres">
      <dgm:prSet presAssocID="{B2D328A9-61B1-4632-8B1E-077F8D835AD2}" presName="spacer" presStyleCnt="0"/>
      <dgm:spPr/>
    </dgm:pt>
    <dgm:pt modelId="{B767CE34-E82E-4B4B-85DC-326B03D65BC8}" type="pres">
      <dgm:prSet presAssocID="{58978BF8-9522-457B-8D47-6FF623EAF8F6}" presName="parentText" presStyleLbl="node1" presStyleIdx="3" presStyleCnt="9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C8A74893-B7FB-42E4-B6B2-CE0FFE8E909D}" type="pres">
      <dgm:prSet presAssocID="{87A9AD22-0C0E-4C5B-98B7-A1348E5410C1}" presName="spacer" presStyleCnt="0"/>
      <dgm:spPr/>
    </dgm:pt>
    <dgm:pt modelId="{D4736507-D618-4A6C-BD50-AA6776012EF7}" type="pres">
      <dgm:prSet presAssocID="{36B74AE7-2D2B-4BC6-819A-68B618B6015B}" presName="parentText" presStyleLbl="node1" presStyleIdx="4" presStyleCnt="9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7C4E8E88-B2F7-47E9-A0D2-3CF121A9357A}" type="pres">
      <dgm:prSet presAssocID="{50002059-1031-4583-87E1-02BE8B838C7F}" presName="spacer" presStyleCnt="0"/>
      <dgm:spPr/>
    </dgm:pt>
    <dgm:pt modelId="{8C0C9F82-CF8E-4CD5-B503-29B42C7CBA88}" type="pres">
      <dgm:prSet presAssocID="{299EBD22-9917-4CEC-9351-05D2DB476762}" presName="parentText" presStyleLbl="node1" presStyleIdx="5" presStyleCnt="9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1FEB6302-D660-42A0-919B-3CA40A083FD7}" type="pres">
      <dgm:prSet presAssocID="{87F59285-5273-4D5A-9FC6-8A006DD77E2D}" presName="spacer" presStyleCnt="0"/>
      <dgm:spPr/>
    </dgm:pt>
    <dgm:pt modelId="{0F99D793-D31A-4CDB-8A52-EE3A2AE26393}" type="pres">
      <dgm:prSet presAssocID="{3DA6307B-E4E0-4D3C-BAF7-9C9FBFD02773}" presName="parentText" presStyleLbl="node1" presStyleIdx="6" presStyleCnt="9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2F6A5BEF-88F6-4BA0-9163-788482E8ED11}" type="pres">
      <dgm:prSet presAssocID="{55309B04-BB33-4F27-8106-E5812F0301AB}" presName="spacer" presStyleCnt="0"/>
      <dgm:spPr/>
    </dgm:pt>
    <dgm:pt modelId="{F36A11BD-0253-4F7F-AF93-A8A0C6C4A58B}" type="pres">
      <dgm:prSet presAssocID="{0C07826D-5A07-4A23-AE78-EF78A1046FC5}" presName="parentText" presStyleLbl="node1" presStyleIdx="7" presStyleCnt="9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9D40ECC3-CC8B-4E26-A95C-CF7EA6436329}" type="pres">
      <dgm:prSet presAssocID="{DAD2F734-BA13-4974-B8E1-4AE6EF65ED87}" presName="spacer" presStyleCnt="0"/>
      <dgm:spPr/>
    </dgm:pt>
    <dgm:pt modelId="{9B39175E-977A-4AE0-A11E-5F837F797096}" type="pres">
      <dgm:prSet presAssocID="{E5BD1DA6-36D0-48F6-AB08-9F1AC8C394B8}" presName="parentText" presStyleLbl="node1" presStyleIdx="8" presStyleCnt="9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CC36A700-1B30-48BE-B631-86F2517D479A}" type="presOf" srcId="{FD93FB51-A2D7-4674-8EDD-A765B12A3EB1}" destId="{7C9D4BEC-7291-4EE1-BD09-71F9904BD271}" srcOrd="0" destOrd="0" presId="urn:microsoft.com/office/officeart/2005/8/layout/vList2"/>
    <dgm:cxn modelId="{1A4C309F-D555-4D03-82EA-297120AE272A}" srcId="{26934AC3-79FF-405B-9C26-82FFF1EC1B86}" destId="{58978BF8-9522-457B-8D47-6FF623EAF8F6}" srcOrd="3" destOrd="0" parTransId="{8D39520A-048C-43E8-8B16-45FCAD03C7C5}" sibTransId="{87A9AD22-0C0E-4C5B-98B7-A1348E5410C1}"/>
    <dgm:cxn modelId="{2E398AE1-7A46-4700-8A5B-2BA67189ACB8}" type="presOf" srcId="{3DA6307B-E4E0-4D3C-BAF7-9C9FBFD02773}" destId="{0F99D793-D31A-4CDB-8A52-EE3A2AE26393}" srcOrd="0" destOrd="0" presId="urn:microsoft.com/office/officeart/2005/8/layout/vList2"/>
    <dgm:cxn modelId="{8088630D-F546-4634-8A49-6A16D40F14CA}" type="presOf" srcId="{36B74AE7-2D2B-4BC6-819A-68B618B6015B}" destId="{D4736507-D618-4A6C-BD50-AA6776012EF7}" srcOrd="0" destOrd="0" presId="urn:microsoft.com/office/officeart/2005/8/layout/vList2"/>
    <dgm:cxn modelId="{B4C7CA34-6231-445D-A581-9454BC994639}" type="presOf" srcId="{58978BF8-9522-457B-8D47-6FF623EAF8F6}" destId="{B767CE34-E82E-4B4B-85DC-326B03D65BC8}" srcOrd="0" destOrd="0" presId="urn:microsoft.com/office/officeart/2005/8/layout/vList2"/>
    <dgm:cxn modelId="{BD9159D2-6537-4498-B717-375F1D82579F}" type="presOf" srcId="{8F2477E7-26E1-4DB6-BADD-2638CFDB079B}" destId="{EB24EA4B-B6DE-4284-97D0-92D03EDE3A57}" srcOrd="0" destOrd="0" presId="urn:microsoft.com/office/officeart/2005/8/layout/vList2"/>
    <dgm:cxn modelId="{C7BD7B44-0426-4C01-973C-EB264B588FB6}" type="presOf" srcId="{26934AC3-79FF-405B-9C26-82FFF1EC1B86}" destId="{32DA09F8-38A7-4D3C-894E-FFE268A6743C}" srcOrd="0" destOrd="0" presId="urn:microsoft.com/office/officeart/2005/8/layout/vList2"/>
    <dgm:cxn modelId="{70A256B9-E35F-4F7E-AAD1-D303F9DBC8D7}" type="presOf" srcId="{E5BD1DA6-36D0-48F6-AB08-9F1AC8C394B8}" destId="{9B39175E-977A-4AE0-A11E-5F837F797096}" srcOrd="0" destOrd="0" presId="urn:microsoft.com/office/officeart/2005/8/layout/vList2"/>
    <dgm:cxn modelId="{83E5AA0B-0167-405B-A986-4375BE790432}" srcId="{26934AC3-79FF-405B-9C26-82FFF1EC1B86}" destId="{E5BD1DA6-36D0-48F6-AB08-9F1AC8C394B8}" srcOrd="8" destOrd="0" parTransId="{29E24AB9-5246-458F-B84F-9753ED629BF6}" sibTransId="{804C8AE0-2822-4A71-9934-FB30BC480F9B}"/>
    <dgm:cxn modelId="{00644359-86F5-4459-A689-98DADC2DB0A8}" srcId="{26934AC3-79FF-405B-9C26-82FFF1EC1B86}" destId="{36B74AE7-2D2B-4BC6-819A-68B618B6015B}" srcOrd="4" destOrd="0" parTransId="{C07859A8-F2D8-4AE6-A706-16762484B50F}" sibTransId="{50002059-1031-4583-87E1-02BE8B838C7F}"/>
    <dgm:cxn modelId="{2D2DBF91-12AC-4834-BF9A-8CDE1741FC77}" srcId="{26934AC3-79FF-405B-9C26-82FFF1EC1B86}" destId="{FD93FB51-A2D7-4674-8EDD-A765B12A3EB1}" srcOrd="2" destOrd="0" parTransId="{F247A192-1967-4303-8078-FEDC132D6C02}" sibTransId="{B2D328A9-61B1-4632-8B1E-077F8D835AD2}"/>
    <dgm:cxn modelId="{8E479968-D2A7-41E3-A628-7E6752C9CE74}" type="presOf" srcId="{48BD837A-4E6D-4352-B918-4C238D88A693}" destId="{DC9AB0C8-54CD-4567-8DAF-1DF74A9ACADE}" srcOrd="0" destOrd="0" presId="urn:microsoft.com/office/officeart/2005/8/layout/vList2"/>
    <dgm:cxn modelId="{E423D95A-51B6-4E62-93E2-5B756360DD3D}" srcId="{26934AC3-79FF-405B-9C26-82FFF1EC1B86}" destId="{3DA6307B-E4E0-4D3C-BAF7-9C9FBFD02773}" srcOrd="6" destOrd="0" parTransId="{9ED07518-1174-484D-9817-EB3C8E5C3F8F}" sibTransId="{55309B04-BB33-4F27-8106-E5812F0301AB}"/>
    <dgm:cxn modelId="{CEAAFFAF-E662-44AF-A6EF-3EE4528C0C4B}" srcId="{26934AC3-79FF-405B-9C26-82FFF1EC1B86}" destId="{8F2477E7-26E1-4DB6-BADD-2638CFDB079B}" srcOrd="1" destOrd="0" parTransId="{9DEA05B6-2BE8-453C-8EFA-509E85484205}" sibTransId="{EA550894-881E-41FB-B8A3-0A33D0A07EB6}"/>
    <dgm:cxn modelId="{718B0410-016E-4F12-BEB2-4518F61CB2E0}" type="presOf" srcId="{299EBD22-9917-4CEC-9351-05D2DB476762}" destId="{8C0C9F82-CF8E-4CD5-B503-29B42C7CBA88}" srcOrd="0" destOrd="0" presId="urn:microsoft.com/office/officeart/2005/8/layout/vList2"/>
    <dgm:cxn modelId="{D08E0489-36C0-451B-A544-3C26521E1B00}" srcId="{26934AC3-79FF-405B-9C26-82FFF1EC1B86}" destId="{299EBD22-9917-4CEC-9351-05D2DB476762}" srcOrd="5" destOrd="0" parTransId="{18F47E63-3784-4628-822C-6A734660E59B}" sibTransId="{87F59285-5273-4D5A-9FC6-8A006DD77E2D}"/>
    <dgm:cxn modelId="{CA52AE6C-BC21-4271-8D39-B17494BE384F}" type="presOf" srcId="{0C07826D-5A07-4A23-AE78-EF78A1046FC5}" destId="{F36A11BD-0253-4F7F-AF93-A8A0C6C4A58B}" srcOrd="0" destOrd="0" presId="urn:microsoft.com/office/officeart/2005/8/layout/vList2"/>
    <dgm:cxn modelId="{D0E65A9F-D408-4CEA-853B-F5353A5F98A2}" srcId="{26934AC3-79FF-405B-9C26-82FFF1EC1B86}" destId="{48BD837A-4E6D-4352-B918-4C238D88A693}" srcOrd="0" destOrd="0" parTransId="{DA823891-8BF8-4479-94F8-1765EDED9ED9}" sibTransId="{26A05F29-7702-4324-A35F-BCE150984563}"/>
    <dgm:cxn modelId="{03DFA8CA-06EC-453C-BA20-BCCAE2654BB1}" srcId="{26934AC3-79FF-405B-9C26-82FFF1EC1B86}" destId="{0C07826D-5A07-4A23-AE78-EF78A1046FC5}" srcOrd="7" destOrd="0" parTransId="{399F6635-9D47-45A1-A4D4-29CDD7680282}" sibTransId="{DAD2F734-BA13-4974-B8E1-4AE6EF65ED87}"/>
    <dgm:cxn modelId="{58B60BCA-E3A5-48D3-B43F-B5F22689C04F}" type="presParOf" srcId="{32DA09F8-38A7-4D3C-894E-FFE268A6743C}" destId="{DC9AB0C8-54CD-4567-8DAF-1DF74A9ACADE}" srcOrd="0" destOrd="0" presId="urn:microsoft.com/office/officeart/2005/8/layout/vList2"/>
    <dgm:cxn modelId="{85BB31A6-8DA0-4587-860C-CB4F4A7B4DF1}" type="presParOf" srcId="{32DA09F8-38A7-4D3C-894E-FFE268A6743C}" destId="{2E8D1C54-C1A7-4510-B45E-F4D6256F7CE5}" srcOrd="1" destOrd="0" presId="urn:microsoft.com/office/officeart/2005/8/layout/vList2"/>
    <dgm:cxn modelId="{AC43516E-74CD-4E12-9FC8-2ACA8338B079}" type="presParOf" srcId="{32DA09F8-38A7-4D3C-894E-FFE268A6743C}" destId="{EB24EA4B-B6DE-4284-97D0-92D03EDE3A57}" srcOrd="2" destOrd="0" presId="urn:microsoft.com/office/officeart/2005/8/layout/vList2"/>
    <dgm:cxn modelId="{D9620AA1-52F7-4573-8E6D-7F17E114AB11}" type="presParOf" srcId="{32DA09F8-38A7-4D3C-894E-FFE268A6743C}" destId="{1D289C61-0782-49D4-9312-FA22DC51C5A3}" srcOrd="3" destOrd="0" presId="urn:microsoft.com/office/officeart/2005/8/layout/vList2"/>
    <dgm:cxn modelId="{67F079B8-655B-46BA-AFD0-C36EE4391F8B}" type="presParOf" srcId="{32DA09F8-38A7-4D3C-894E-FFE268A6743C}" destId="{7C9D4BEC-7291-4EE1-BD09-71F9904BD271}" srcOrd="4" destOrd="0" presId="urn:microsoft.com/office/officeart/2005/8/layout/vList2"/>
    <dgm:cxn modelId="{06F757B7-613C-4C88-9378-CCB738E5F9EC}" type="presParOf" srcId="{32DA09F8-38A7-4D3C-894E-FFE268A6743C}" destId="{EE130DEA-630B-4C18-BC51-829E6EE16E8B}" srcOrd="5" destOrd="0" presId="urn:microsoft.com/office/officeart/2005/8/layout/vList2"/>
    <dgm:cxn modelId="{EA1ABFAF-1D9E-4575-A2B4-F2A75F370167}" type="presParOf" srcId="{32DA09F8-38A7-4D3C-894E-FFE268A6743C}" destId="{B767CE34-E82E-4B4B-85DC-326B03D65BC8}" srcOrd="6" destOrd="0" presId="urn:microsoft.com/office/officeart/2005/8/layout/vList2"/>
    <dgm:cxn modelId="{3F342D54-4B7A-44D8-9188-F66765539292}" type="presParOf" srcId="{32DA09F8-38A7-4D3C-894E-FFE268A6743C}" destId="{C8A74893-B7FB-42E4-B6B2-CE0FFE8E909D}" srcOrd="7" destOrd="0" presId="urn:microsoft.com/office/officeart/2005/8/layout/vList2"/>
    <dgm:cxn modelId="{7B9F4B71-3B88-42A5-83E5-9E04C7561183}" type="presParOf" srcId="{32DA09F8-38A7-4D3C-894E-FFE268A6743C}" destId="{D4736507-D618-4A6C-BD50-AA6776012EF7}" srcOrd="8" destOrd="0" presId="urn:microsoft.com/office/officeart/2005/8/layout/vList2"/>
    <dgm:cxn modelId="{BA3EBA07-7F0E-4547-924C-B834C61E1D05}" type="presParOf" srcId="{32DA09F8-38A7-4D3C-894E-FFE268A6743C}" destId="{7C4E8E88-B2F7-47E9-A0D2-3CF121A9357A}" srcOrd="9" destOrd="0" presId="urn:microsoft.com/office/officeart/2005/8/layout/vList2"/>
    <dgm:cxn modelId="{603350E6-5FA8-45CE-89F9-1CCE14947C17}" type="presParOf" srcId="{32DA09F8-38A7-4D3C-894E-FFE268A6743C}" destId="{8C0C9F82-CF8E-4CD5-B503-29B42C7CBA88}" srcOrd="10" destOrd="0" presId="urn:microsoft.com/office/officeart/2005/8/layout/vList2"/>
    <dgm:cxn modelId="{A18EFC1A-79C7-4E19-82A2-FE3317014031}" type="presParOf" srcId="{32DA09F8-38A7-4D3C-894E-FFE268A6743C}" destId="{1FEB6302-D660-42A0-919B-3CA40A083FD7}" srcOrd="11" destOrd="0" presId="urn:microsoft.com/office/officeart/2005/8/layout/vList2"/>
    <dgm:cxn modelId="{913A62C0-25CA-4736-9706-67A5D2F4C375}" type="presParOf" srcId="{32DA09F8-38A7-4D3C-894E-FFE268A6743C}" destId="{0F99D793-D31A-4CDB-8A52-EE3A2AE26393}" srcOrd="12" destOrd="0" presId="urn:microsoft.com/office/officeart/2005/8/layout/vList2"/>
    <dgm:cxn modelId="{316CC7F7-527F-4931-9BF4-BE7D40286821}" type="presParOf" srcId="{32DA09F8-38A7-4D3C-894E-FFE268A6743C}" destId="{2F6A5BEF-88F6-4BA0-9163-788482E8ED11}" srcOrd="13" destOrd="0" presId="urn:microsoft.com/office/officeart/2005/8/layout/vList2"/>
    <dgm:cxn modelId="{D756457F-B5B9-434D-A0E5-846F56E148C5}" type="presParOf" srcId="{32DA09F8-38A7-4D3C-894E-FFE268A6743C}" destId="{F36A11BD-0253-4F7F-AF93-A8A0C6C4A58B}" srcOrd="14" destOrd="0" presId="urn:microsoft.com/office/officeart/2005/8/layout/vList2"/>
    <dgm:cxn modelId="{7698294D-5F17-4352-90E1-29BFEB321615}" type="presParOf" srcId="{32DA09F8-38A7-4D3C-894E-FFE268A6743C}" destId="{9D40ECC3-CC8B-4E26-A95C-CF7EA6436329}" srcOrd="15" destOrd="0" presId="urn:microsoft.com/office/officeart/2005/8/layout/vList2"/>
    <dgm:cxn modelId="{904BE063-E610-42F8-B5DE-45EAAF25F4B6}" type="presParOf" srcId="{32DA09F8-38A7-4D3C-894E-FFE268A6743C}" destId="{9B39175E-977A-4AE0-A11E-5F837F797096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C592A57-DB1E-4922-86B4-0FD1779785F4}" type="doc">
      <dgm:prSet loTypeId="urn:microsoft.com/office/officeart/2005/8/layout/vList2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5182D005-38A1-4EBC-B768-FB7C8811CBD1}">
      <dgm:prSet custT="1"/>
      <dgm:spPr>
        <a:ln w="6350">
          <a:solidFill>
            <a:schemeClr val="bg1"/>
          </a:solidFill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gm:spPr>
      <dgm:t>
        <a:bodyPr/>
        <a:lstStyle/>
        <a:p>
          <a:pPr algn="l" rtl="0"/>
          <a:r>
            <a:rPr lang="ru-RU" sz="1600" dirty="0" smtClean="0"/>
            <a:t>Камско – Устьинский муниципальный район    Камское устье Татарстан 	</a:t>
          </a:r>
        </a:p>
        <a:p>
          <a:pPr algn="l" rtl="0"/>
          <a:r>
            <a:rPr lang="ru-RU" sz="1600" dirty="0" smtClean="0"/>
            <a:t>                                               КНС D 1500, H 6200   КНС  D 2000, H 7900 	</a:t>
          </a:r>
          <a:endParaRPr lang="ru-RU" sz="1600" dirty="0"/>
        </a:p>
      </dgm:t>
    </dgm:pt>
    <dgm:pt modelId="{3689987B-5FC7-43D4-9711-A78CC62CE193}" type="parTrans" cxnId="{6F1AC371-87A6-499C-BCE7-3DBC092C9CBF}">
      <dgm:prSet/>
      <dgm:spPr/>
      <dgm:t>
        <a:bodyPr/>
        <a:lstStyle/>
        <a:p>
          <a:pPr algn="l"/>
          <a:endParaRPr lang="ru-RU" sz="1600"/>
        </a:p>
      </dgm:t>
    </dgm:pt>
    <dgm:pt modelId="{D1D02E03-7FB5-4B38-9DE1-F71E91848A6D}" type="sibTrans" cxnId="{6F1AC371-87A6-499C-BCE7-3DBC092C9CBF}">
      <dgm:prSet/>
      <dgm:spPr/>
      <dgm:t>
        <a:bodyPr/>
        <a:lstStyle/>
        <a:p>
          <a:pPr algn="l"/>
          <a:endParaRPr lang="ru-RU" sz="1600"/>
        </a:p>
      </dgm:t>
    </dgm:pt>
    <dgm:pt modelId="{5E718D58-4089-4EF8-A03F-E67294EAE2FC}">
      <dgm:prSet custT="1"/>
      <dgm:spPr>
        <a:ln w="6350">
          <a:solidFill>
            <a:schemeClr val="bg1"/>
          </a:solidFill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gm:spPr>
      <dgm:t>
        <a:bodyPr/>
        <a:lstStyle/>
        <a:p>
          <a:pPr algn="l" rtl="0"/>
          <a:r>
            <a:rPr lang="ru-RU" sz="1600" dirty="0" smtClean="0"/>
            <a:t>ООО «Остерстрой» 	Коттеджный поселок 	</a:t>
          </a:r>
        </a:p>
        <a:p>
          <a:pPr algn="l" rtl="0"/>
          <a:r>
            <a:rPr lang="ru-RU" sz="1600" dirty="0" smtClean="0"/>
            <a:t>                                               Канализационная насосная станция D 2000, H 8400 	</a:t>
          </a:r>
          <a:endParaRPr lang="ru-RU" sz="1600" dirty="0"/>
        </a:p>
      </dgm:t>
    </dgm:pt>
    <dgm:pt modelId="{82A3D014-171A-4000-A1E7-319D52F454D9}" type="parTrans" cxnId="{ECF9DD53-AAF6-45E5-B72B-E548BB6EF8C3}">
      <dgm:prSet/>
      <dgm:spPr/>
      <dgm:t>
        <a:bodyPr/>
        <a:lstStyle/>
        <a:p>
          <a:pPr algn="l"/>
          <a:endParaRPr lang="ru-RU" sz="1600"/>
        </a:p>
      </dgm:t>
    </dgm:pt>
    <dgm:pt modelId="{A6BFC173-02B9-43A5-A477-13609262F080}" type="sibTrans" cxnId="{ECF9DD53-AAF6-45E5-B72B-E548BB6EF8C3}">
      <dgm:prSet/>
      <dgm:spPr/>
      <dgm:t>
        <a:bodyPr/>
        <a:lstStyle/>
        <a:p>
          <a:pPr algn="l"/>
          <a:endParaRPr lang="ru-RU" sz="1600"/>
        </a:p>
      </dgm:t>
    </dgm:pt>
    <dgm:pt modelId="{D2A03BE2-575C-411B-9EC5-5D371355E58B}">
      <dgm:prSet custT="1"/>
      <dgm:spPr>
        <a:ln w="6350">
          <a:solidFill>
            <a:schemeClr val="bg1"/>
          </a:solidFill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gm:spPr>
      <dgm:t>
        <a:bodyPr/>
        <a:lstStyle/>
        <a:p>
          <a:pPr algn="l" rtl="0"/>
          <a:r>
            <a:rPr lang="ru-RU" sz="1600" dirty="0" smtClean="0"/>
            <a:t>ООО «Премьера» 	Автосалон «Шевроле»     г. Ульяновск 	</a:t>
          </a:r>
        </a:p>
        <a:p>
          <a:pPr algn="l" rtl="0"/>
          <a:r>
            <a:rPr lang="ru-RU" sz="1600" dirty="0" smtClean="0"/>
            <a:t>                                               Канализационная насосная станция D 1300, H 4200 	</a:t>
          </a:r>
          <a:endParaRPr lang="ru-RU" sz="1600" dirty="0"/>
        </a:p>
      </dgm:t>
    </dgm:pt>
    <dgm:pt modelId="{0EE280AB-8A91-4C37-8566-B4E395065542}" type="parTrans" cxnId="{4114E3EC-4190-4740-BF87-500D9B9C2770}">
      <dgm:prSet/>
      <dgm:spPr/>
      <dgm:t>
        <a:bodyPr/>
        <a:lstStyle/>
        <a:p>
          <a:pPr algn="l"/>
          <a:endParaRPr lang="ru-RU" sz="1600"/>
        </a:p>
      </dgm:t>
    </dgm:pt>
    <dgm:pt modelId="{42DA0D0A-299C-4AC2-ABBE-934DAB9C7971}" type="sibTrans" cxnId="{4114E3EC-4190-4740-BF87-500D9B9C2770}">
      <dgm:prSet/>
      <dgm:spPr/>
      <dgm:t>
        <a:bodyPr/>
        <a:lstStyle/>
        <a:p>
          <a:pPr algn="l"/>
          <a:endParaRPr lang="ru-RU" sz="1600"/>
        </a:p>
      </dgm:t>
    </dgm:pt>
    <dgm:pt modelId="{8FD77557-1695-46B4-99F7-A377456F4E4E}">
      <dgm:prSet custT="1"/>
      <dgm:spPr>
        <a:ln w="6350">
          <a:solidFill>
            <a:schemeClr val="bg1"/>
          </a:solidFill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gm:spPr>
      <dgm:t>
        <a:bodyPr/>
        <a:lstStyle/>
        <a:p>
          <a:pPr algn="l" rtl="0"/>
          <a:r>
            <a:rPr lang="ru-RU" sz="1600" dirty="0" smtClean="0"/>
            <a:t>ООО «Технокорт» 	ПОЭЗ  г. Ульяновск 	Станция очистки ливневых стоков 40л/с,</a:t>
          </a:r>
        </a:p>
        <a:p>
          <a:pPr algn="l" rtl="0"/>
          <a:r>
            <a:rPr lang="ru-RU" sz="1600" dirty="0" smtClean="0"/>
            <a:t>                                               канализационная насосная станция D 3000, H 8000 </a:t>
          </a:r>
          <a:endParaRPr lang="ru-RU" sz="1600" dirty="0"/>
        </a:p>
      </dgm:t>
    </dgm:pt>
    <dgm:pt modelId="{E8E283D8-5474-4C08-B2EE-D7FF77C528AC}" type="parTrans" cxnId="{95D8B1CB-0DB9-4D2E-949B-C41A2B7EFFCF}">
      <dgm:prSet/>
      <dgm:spPr/>
      <dgm:t>
        <a:bodyPr/>
        <a:lstStyle/>
        <a:p>
          <a:pPr algn="l"/>
          <a:endParaRPr lang="ru-RU" sz="1600"/>
        </a:p>
      </dgm:t>
    </dgm:pt>
    <dgm:pt modelId="{EDB4B3EF-F067-46DA-A981-063374DA0EC4}" type="sibTrans" cxnId="{95D8B1CB-0DB9-4D2E-949B-C41A2B7EFFCF}">
      <dgm:prSet/>
      <dgm:spPr/>
      <dgm:t>
        <a:bodyPr/>
        <a:lstStyle/>
        <a:p>
          <a:pPr algn="l"/>
          <a:endParaRPr lang="ru-RU" sz="1600"/>
        </a:p>
      </dgm:t>
    </dgm:pt>
    <dgm:pt modelId="{311571D6-DC82-4C4C-8DFD-E50824A0A08E}">
      <dgm:prSet custT="1"/>
      <dgm:spPr>
        <a:ln w="6350">
          <a:solidFill>
            <a:schemeClr val="bg1"/>
          </a:solidFill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gm:spPr>
      <dgm:t>
        <a:bodyPr/>
        <a:lstStyle/>
        <a:p>
          <a:pPr algn="l" rtl="0"/>
          <a:r>
            <a:rPr lang="ru-RU" sz="1600" dirty="0" smtClean="0"/>
            <a:t>ООО «Крост» 	ЖК «Велтон  Парк» МО 	</a:t>
          </a:r>
        </a:p>
        <a:p>
          <a:pPr algn="l" rtl="0"/>
          <a:r>
            <a:rPr lang="ru-RU" sz="1600" dirty="0" smtClean="0"/>
            <a:t>                               Станция биологической очистки 60м3/с</a:t>
          </a:r>
          <a:endParaRPr lang="ru-RU" sz="1600" dirty="0"/>
        </a:p>
      </dgm:t>
    </dgm:pt>
    <dgm:pt modelId="{6F9AF8AE-1D6A-4FBD-99BE-AEEEBF8D8DCA}" type="parTrans" cxnId="{9D989778-6584-4398-8EDA-75419C1A34F0}">
      <dgm:prSet/>
      <dgm:spPr/>
      <dgm:t>
        <a:bodyPr/>
        <a:lstStyle/>
        <a:p>
          <a:pPr algn="l"/>
          <a:endParaRPr lang="ru-RU" sz="1600"/>
        </a:p>
      </dgm:t>
    </dgm:pt>
    <dgm:pt modelId="{C9BBE21F-EE4D-40D0-A028-C007531DBC79}" type="sibTrans" cxnId="{9D989778-6584-4398-8EDA-75419C1A34F0}">
      <dgm:prSet/>
      <dgm:spPr/>
      <dgm:t>
        <a:bodyPr/>
        <a:lstStyle/>
        <a:p>
          <a:pPr algn="l"/>
          <a:endParaRPr lang="ru-RU" sz="1600"/>
        </a:p>
      </dgm:t>
    </dgm:pt>
    <dgm:pt modelId="{C12AC1BB-E183-411F-B259-5C53E717C2A2}">
      <dgm:prSet custT="1"/>
      <dgm:spPr>
        <a:ln w="6350">
          <a:solidFill>
            <a:schemeClr val="bg1"/>
          </a:solidFill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gm:spPr>
      <dgm:t>
        <a:bodyPr/>
        <a:lstStyle/>
        <a:p>
          <a:pPr algn="l" rtl="0"/>
          <a:r>
            <a:rPr lang="ru-RU" sz="1600" dirty="0" smtClean="0"/>
            <a:t>ООО «Евро Акцент» 	Поселок «Усадив» г. Казань 	</a:t>
          </a:r>
        </a:p>
        <a:p>
          <a:pPr algn="l" rtl="0"/>
          <a:r>
            <a:rPr lang="ru-RU" sz="1600" dirty="0" smtClean="0"/>
            <a:t>                                               Канализационная насосная станция D 1300, H 6100 </a:t>
          </a:r>
          <a:endParaRPr lang="ru-RU" sz="1600" dirty="0"/>
        </a:p>
      </dgm:t>
    </dgm:pt>
    <dgm:pt modelId="{C342A2B6-9571-4D80-87F7-86AE32496818}" type="parTrans" cxnId="{570FC78A-8742-4651-8908-171D89351B3A}">
      <dgm:prSet/>
      <dgm:spPr/>
      <dgm:t>
        <a:bodyPr/>
        <a:lstStyle/>
        <a:p>
          <a:pPr algn="l"/>
          <a:endParaRPr lang="ru-RU" sz="1600"/>
        </a:p>
      </dgm:t>
    </dgm:pt>
    <dgm:pt modelId="{272E1470-594B-4576-B532-D64B27EF7BF6}" type="sibTrans" cxnId="{570FC78A-8742-4651-8908-171D89351B3A}">
      <dgm:prSet/>
      <dgm:spPr/>
      <dgm:t>
        <a:bodyPr/>
        <a:lstStyle/>
        <a:p>
          <a:pPr algn="l"/>
          <a:endParaRPr lang="ru-RU" sz="1600"/>
        </a:p>
      </dgm:t>
    </dgm:pt>
    <dgm:pt modelId="{B6FC968C-638D-4B3A-970D-0DABA0B7C2EA}">
      <dgm:prSet custT="1"/>
      <dgm:spPr>
        <a:ln w="6350">
          <a:solidFill>
            <a:schemeClr val="bg1"/>
          </a:solidFill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gm:spPr>
      <dgm:t>
        <a:bodyPr/>
        <a:lstStyle/>
        <a:p>
          <a:pPr algn="l" rtl="0"/>
          <a:r>
            <a:rPr lang="ru-RU" sz="1600" dirty="0" smtClean="0"/>
            <a:t>ООО «Артстройинвест» 	ПГТ «Михеево» МО 	</a:t>
          </a:r>
        </a:p>
        <a:p>
          <a:pPr algn="l" rtl="0"/>
          <a:r>
            <a:rPr lang="ru-RU" sz="1600" dirty="0" smtClean="0"/>
            <a:t>                                              Канализационная насосная станция D 1300, H 6100 	</a:t>
          </a:r>
          <a:endParaRPr lang="ru-RU" sz="1600" dirty="0"/>
        </a:p>
      </dgm:t>
    </dgm:pt>
    <dgm:pt modelId="{ACB61FEB-82E3-4EF5-844E-70339505532D}" type="parTrans" cxnId="{E8F7EB19-2552-41ED-B9AE-C6108EB58C0D}">
      <dgm:prSet/>
      <dgm:spPr/>
      <dgm:t>
        <a:bodyPr/>
        <a:lstStyle/>
        <a:p>
          <a:pPr algn="l"/>
          <a:endParaRPr lang="ru-RU" sz="1600"/>
        </a:p>
      </dgm:t>
    </dgm:pt>
    <dgm:pt modelId="{1940B95F-105F-455F-B04A-B268D115D453}" type="sibTrans" cxnId="{E8F7EB19-2552-41ED-B9AE-C6108EB58C0D}">
      <dgm:prSet/>
      <dgm:spPr/>
      <dgm:t>
        <a:bodyPr/>
        <a:lstStyle/>
        <a:p>
          <a:pPr algn="l"/>
          <a:endParaRPr lang="ru-RU" sz="1600"/>
        </a:p>
      </dgm:t>
    </dgm:pt>
    <dgm:pt modelId="{BFD9D759-4E31-4DB3-87EB-370C73BEDDD7}">
      <dgm:prSet custT="1"/>
      <dgm:spPr>
        <a:ln w="6350">
          <a:solidFill>
            <a:schemeClr val="bg1"/>
          </a:solidFill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gm:spPr>
      <dgm:t>
        <a:bodyPr/>
        <a:lstStyle/>
        <a:p>
          <a:pPr algn="l" rtl="0"/>
          <a:r>
            <a:rPr lang="ru-RU" sz="1600" dirty="0" smtClean="0"/>
            <a:t>ООО «Гидротехника» 	Промзона г.Усолье 	</a:t>
          </a:r>
        </a:p>
        <a:p>
          <a:pPr algn="l" rtl="0"/>
          <a:r>
            <a:rPr lang="ru-RU" sz="1600" dirty="0" smtClean="0"/>
            <a:t>                                               3 технических колодца 	</a:t>
          </a:r>
          <a:endParaRPr lang="ru-RU" sz="1600" dirty="0"/>
        </a:p>
      </dgm:t>
    </dgm:pt>
    <dgm:pt modelId="{C77A29D0-913F-441F-A587-C3929B77551E}" type="parTrans" cxnId="{8825D344-5C95-499F-A309-73F79707DA1E}">
      <dgm:prSet/>
      <dgm:spPr/>
      <dgm:t>
        <a:bodyPr/>
        <a:lstStyle/>
        <a:p>
          <a:pPr algn="l"/>
          <a:endParaRPr lang="ru-RU" sz="1600"/>
        </a:p>
      </dgm:t>
    </dgm:pt>
    <dgm:pt modelId="{F1B05765-72BF-443C-BAB9-7D8E777843C9}" type="sibTrans" cxnId="{8825D344-5C95-499F-A309-73F79707DA1E}">
      <dgm:prSet/>
      <dgm:spPr/>
      <dgm:t>
        <a:bodyPr/>
        <a:lstStyle/>
        <a:p>
          <a:pPr algn="l"/>
          <a:endParaRPr lang="ru-RU" sz="1600"/>
        </a:p>
      </dgm:t>
    </dgm:pt>
    <dgm:pt modelId="{BE7CC1F5-5ABB-41FA-A0B5-D2D248670A70}">
      <dgm:prSet custT="1"/>
      <dgm:spPr>
        <a:ln w="6350">
          <a:solidFill>
            <a:schemeClr val="bg1"/>
          </a:solidFill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gm:spPr>
      <dgm:t>
        <a:bodyPr/>
        <a:lstStyle/>
        <a:p>
          <a:pPr algn="l" rtl="0"/>
          <a:r>
            <a:rPr lang="ru-RU" sz="1600" dirty="0" smtClean="0"/>
            <a:t>ООО «Инженерные системы» 	Жилой комплекс г. Саранск 	</a:t>
          </a:r>
        </a:p>
        <a:p>
          <a:pPr algn="l" rtl="0"/>
          <a:r>
            <a:rPr lang="ru-RU" sz="1600" dirty="0" smtClean="0"/>
            <a:t>                                                              КНС   D 1300, H 4500, емкость 15м3 	</a:t>
          </a:r>
          <a:endParaRPr lang="ru-RU" sz="1600" dirty="0"/>
        </a:p>
      </dgm:t>
    </dgm:pt>
    <dgm:pt modelId="{40F0F9D9-4A2A-44D4-9116-FC4627DF7DB6}" type="parTrans" cxnId="{0A988F87-39E5-43BB-AFB6-F25036D27DD6}">
      <dgm:prSet/>
      <dgm:spPr/>
      <dgm:t>
        <a:bodyPr/>
        <a:lstStyle/>
        <a:p>
          <a:pPr algn="l"/>
          <a:endParaRPr lang="ru-RU" sz="1600"/>
        </a:p>
      </dgm:t>
    </dgm:pt>
    <dgm:pt modelId="{965E32E0-DA7C-4A93-B02C-1C4B2FFD6A8D}" type="sibTrans" cxnId="{0A988F87-39E5-43BB-AFB6-F25036D27DD6}">
      <dgm:prSet/>
      <dgm:spPr/>
      <dgm:t>
        <a:bodyPr/>
        <a:lstStyle/>
        <a:p>
          <a:pPr algn="l"/>
          <a:endParaRPr lang="ru-RU" sz="1600"/>
        </a:p>
      </dgm:t>
    </dgm:pt>
    <dgm:pt modelId="{121A366A-89C6-48AB-A666-45B69433A7A9}">
      <dgm:prSet custT="1"/>
      <dgm:spPr>
        <a:ln w="6350">
          <a:solidFill>
            <a:schemeClr val="bg1"/>
          </a:solidFill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gm:spPr>
      <dgm:t>
        <a:bodyPr/>
        <a:lstStyle/>
        <a:p>
          <a:pPr algn="l" rtl="0"/>
          <a:endParaRPr lang="ru-RU" sz="1600" dirty="0"/>
        </a:p>
      </dgm:t>
    </dgm:pt>
    <dgm:pt modelId="{3B290548-CB8B-46F5-9A28-C359A7242907}" type="parTrans" cxnId="{F73742DD-AC73-47FE-817C-D0B794894E42}">
      <dgm:prSet/>
      <dgm:spPr/>
      <dgm:t>
        <a:bodyPr/>
        <a:lstStyle/>
        <a:p>
          <a:pPr algn="l"/>
          <a:endParaRPr lang="ru-RU" sz="1600"/>
        </a:p>
      </dgm:t>
    </dgm:pt>
    <dgm:pt modelId="{6297C3E7-0556-4465-8458-D1FCC6078B3F}" type="sibTrans" cxnId="{F73742DD-AC73-47FE-817C-D0B794894E42}">
      <dgm:prSet/>
      <dgm:spPr/>
      <dgm:t>
        <a:bodyPr/>
        <a:lstStyle/>
        <a:p>
          <a:pPr algn="l"/>
          <a:endParaRPr lang="ru-RU" sz="1600"/>
        </a:p>
      </dgm:t>
    </dgm:pt>
    <dgm:pt modelId="{000D6EC9-1C98-4BA4-AB28-51F77C28D1FC}">
      <dgm:prSet custT="1"/>
      <dgm:spPr>
        <a:ln w="6350">
          <a:solidFill>
            <a:schemeClr val="bg1"/>
          </a:solidFill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gm:spPr>
      <dgm:t>
        <a:bodyPr/>
        <a:lstStyle/>
        <a:p>
          <a:pPr algn="l" rtl="0"/>
          <a:r>
            <a:rPr lang="ru-RU" sz="1600" dirty="0" smtClean="0"/>
            <a:t>СК «Академия»  	Микрорайон «Сокол»  г.Ярославль 	</a:t>
          </a:r>
        </a:p>
        <a:p>
          <a:pPr algn="l" rtl="0"/>
          <a:r>
            <a:rPr lang="ru-RU" sz="1600" dirty="0" smtClean="0"/>
            <a:t>                                               Станция очистки ливневых сточных вод 30л/с 	</a:t>
          </a:r>
          <a:endParaRPr lang="ru-RU" sz="1600" dirty="0"/>
        </a:p>
      </dgm:t>
    </dgm:pt>
    <dgm:pt modelId="{0853C1DF-6F9B-48F1-8AD3-54AB6FBFFF75}" type="sibTrans" cxnId="{7CB30E4C-B76D-453B-962C-8A797E9E7273}">
      <dgm:prSet/>
      <dgm:spPr/>
      <dgm:t>
        <a:bodyPr/>
        <a:lstStyle/>
        <a:p>
          <a:pPr algn="l"/>
          <a:endParaRPr lang="ru-RU" sz="1600"/>
        </a:p>
      </dgm:t>
    </dgm:pt>
    <dgm:pt modelId="{C338795C-CF3F-4F3F-AE40-35B0A611AFD5}" type="parTrans" cxnId="{7CB30E4C-B76D-453B-962C-8A797E9E7273}">
      <dgm:prSet/>
      <dgm:spPr/>
      <dgm:t>
        <a:bodyPr/>
        <a:lstStyle/>
        <a:p>
          <a:pPr algn="l"/>
          <a:endParaRPr lang="ru-RU" sz="1600"/>
        </a:p>
      </dgm:t>
    </dgm:pt>
    <dgm:pt modelId="{7573D15B-283F-4DEA-9ABC-1BFD0C52E9EE}" type="pres">
      <dgm:prSet presAssocID="{CC592A57-DB1E-4922-86B4-0FD1779785F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3CAE93B-F4DA-4CF2-9BE3-B117F13BF64D}" type="pres">
      <dgm:prSet presAssocID="{5182D005-38A1-4EBC-B768-FB7C8811CBD1}" presName="parentText" presStyleLbl="node1" presStyleIdx="0" presStyleCnt="10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4B0E1DAD-50C8-42D0-AF6E-9A3AFC276ED4}" type="pres">
      <dgm:prSet presAssocID="{D1D02E03-7FB5-4B38-9DE1-F71E91848A6D}" presName="spacer" presStyleCnt="0"/>
      <dgm:spPr/>
    </dgm:pt>
    <dgm:pt modelId="{9C463F50-A3EB-44FF-8FD8-E8333CFAE6F5}" type="pres">
      <dgm:prSet presAssocID="{5E718D58-4089-4EF8-A03F-E67294EAE2FC}" presName="parentText" presStyleLbl="node1" presStyleIdx="1" presStyleCnt="10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BE965F58-343F-46CB-B1A3-8F6E8B59EF63}" type="pres">
      <dgm:prSet presAssocID="{A6BFC173-02B9-43A5-A477-13609262F080}" presName="spacer" presStyleCnt="0"/>
      <dgm:spPr/>
    </dgm:pt>
    <dgm:pt modelId="{227552AA-925F-4D4D-AA49-292C0D6DE386}" type="pres">
      <dgm:prSet presAssocID="{D2A03BE2-575C-411B-9EC5-5D371355E58B}" presName="parentText" presStyleLbl="node1" presStyleIdx="2" presStyleCnt="10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6203BD19-CEDD-43D8-9846-6E122A1C89E4}" type="pres">
      <dgm:prSet presAssocID="{42DA0D0A-299C-4AC2-ABBE-934DAB9C7971}" presName="spacer" presStyleCnt="0"/>
      <dgm:spPr/>
    </dgm:pt>
    <dgm:pt modelId="{823F1E2E-CD96-4C4E-80FA-2AC47AD4AF8C}" type="pres">
      <dgm:prSet presAssocID="{8FD77557-1695-46B4-99F7-A377456F4E4E}" presName="parentText" presStyleLbl="node1" presStyleIdx="3" presStyleCnt="10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4A571C0F-6B8B-41A0-B574-2A3834D311B0}" type="pres">
      <dgm:prSet presAssocID="{EDB4B3EF-F067-46DA-A981-063374DA0EC4}" presName="spacer" presStyleCnt="0"/>
      <dgm:spPr/>
    </dgm:pt>
    <dgm:pt modelId="{8037EB20-371A-4617-9677-96CFC9AC7EFE}" type="pres">
      <dgm:prSet presAssocID="{311571D6-DC82-4C4C-8DFD-E50824A0A08E}" presName="parentText" presStyleLbl="node1" presStyleIdx="4" presStyleCnt="10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5F4B28F2-83BC-441F-B9D3-EE2C4857354B}" type="pres">
      <dgm:prSet presAssocID="{C9BBE21F-EE4D-40D0-A028-C007531DBC79}" presName="spacer" presStyleCnt="0"/>
      <dgm:spPr/>
    </dgm:pt>
    <dgm:pt modelId="{3BCBE19B-9ECE-4870-AB5C-C1340085803C}" type="pres">
      <dgm:prSet presAssocID="{C12AC1BB-E183-411F-B259-5C53E717C2A2}" presName="parentText" presStyleLbl="node1" presStyleIdx="5" presStyleCnt="10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5F63CD09-F87F-4731-A77F-B8FD3759A76E}" type="pres">
      <dgm:prSet presAssocID="{272E1470-594B-4576-B532-D64B27EF7BF6}" presName="spacer" presStyleCnt="0"/>
      <dgm:spPr/>
    </dgm:pt>
    <dgm:pt modelId="{13D71E3A-6BBE-4B3B-859F-641210761946}" type="pres">
      <dgm:prSet presAssocID="{B6FC968C-638D-4B3A-970D-0DABA0B7C2EA}" presName="parentText" presStyleLbl="node1" presStyleIdx="6" presStyleCnt="10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60687AA1-250D-4709-B1FC-2F954EA1624D}" type="pres">
      <dgm:prSet presAssocID="{1940B95F-105F-455F-B04A-B268D115D453}" presName="spacer" presStyleCnt="0"/>
      <dgm:spPr/>
    </dgm:pt>
    <dgm:pt modelId="{1096111E-AFA2-47FB-B8B3-4D662687A5E8}" type="pres">
      <dgm:prSet presAssocID="{BFD9D759-4E31-4DB3-87EB-370C73BEDDD7}" presName="parentText" presStyleLbl="node1" presStyleIdx="7" presStyleCnt="10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93BAC287-277A-41EB-B4AF-851DA201FC08}" type="pres">
      <dgm:prSet presAssocID="{F1B05765-72BF-443C-BAB9-7D8E777843C9}" presName="spacer" presStyleCnt="0"/>
      <dgm:spPr/>
    </dgm:pt>
    <dgm:pt modelId="{9BE28A04-4917-47A3-A76D-9F614DAFC0AF}" type="pres">
      <dgm:prSet presAssocID="{BE7CC1F5-5ABB-41FA-A0B5-D2D248670A70}" presName="parentText" presStyleLbl="node1" presStyleIdx="8" presStyleCnt="10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0A65B711-082E-48D8-9329-1B2011C923A3}" type="pres">
      <dgm:prSet presAssocID="{965E32E0-DA7C-4A93-B02C-1C4B2FFD6A8D}" presName="spacer" presStyleCnt="0"/>
      <dgm:spPr/>
    </dgm:pt>
    <dgm:pt modelId="{0BFEEF8A-CFC4-40BD-91AE-435AEBA3E2AD}" type="pres">
      <dgm:prSet presAssocID="{000D6EC9-1C98-4BA4-AB28-51F77C28D1FC}" presName="parentText" presStyleLbl="node1" presStyleIdx="9" presStyleCnt="10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00F971FC-D38C-4C14-B9C1-935CC7B315C9}" type="pres">
      <dgm:prSet presAssocID="{000D6EC9-1C98-4BA4-AB28-51F77C28D1FC}" presName="childText" presStyleLbl="revTx" presStyleIdx="0" presStyleCnt="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F73742DD-AC73-47FE-817C-D0B794894E42}" srcId="{000D6EC9-1C98-4BA4-AB28-51F77C28D1FC}" destId="{121A366A-89C6-48AB-A666-45B69433A7A9}" srcOrd="0" destOrd="0" parTransId="{3B290548-CB8B-46F5-9A28-C359A7242907}" sibTransId="{6297C3E7-0556-4465-8458-D1FCC6078B3F}"/>
    <dgm:cxn modelId="{B91A5479-5F4E-4E66-A605-A09FE926F188}" type="presOf" srcId="{D2A03BE2-575C-411B-9EC5-5D371355E58B}" destId="{227552AA-925F-4D4D-AA49-292C0D6DE386}" srcOrd="0" destOrd="0" presId="urn:microsoft.com/office/officeart/2005/8/layout/vList2"/>
    <dgm:cxn modelId="{6F1AC371-87A6-499C-BCE7-3DBC092C9CBF}" srcId="{CC592A57-DB1E-4922-86B4-0FD1779785F4}" destId="{5182D005-38A1-4EBC-B768-FB7C8811CBD1}" srcOrd="0" destOrd="0" parTransId="{3689987B-5FC7-43D4-9711-A78CC62CE193}" sibTransId="{D1D02E03-7FB5-4B38-9DE1-F71E91848A6D}"/>
    <dgm:cxn modelId="{8C435A7D-477F-499D-93C7-8C58C98238C8}" type="presOf" srcId="{BFD9D759-4E31-4DB3-87EB-370C73BEDDD7}" destId="{1096111E-AFA2-47FB-B8B3-4D662687A5E8}" srcOrd="0" destOrd="0" presId="urn:microsoft.com/office/officeart/2005/8/layout/vList2"/>
    <dgm:cxn modelId="{95D8B1CB-0DB9-4D2E-949B-C41A2B7EFFCF}" srcId="{CC592A57-DB1E-4922-86B4-0FD1779785F4}" destId="{8FD77557-1695-46B4-99F7-A377456F4E4E}" srcOrd="3" destOrd="0" parTransId="{E8E283D8-5474-4C08-B2EE-D7FF77C528AC}" sibTransId="{EDB4B3EF-F067-46DA-A981-063374DA0EC4}"/>
    <dgm:cxn modelId="{7CB30E4C-B76D-453B-962C-8A797E9E7273}" srcId="{CC592A57-DB1E-4922-86B4-0FD1779785F4}" destId="{000D6EC9-1C98-4BA4-AB28-51F77C28D1FC}" srcOrd="9" destOrd="0" parTransId="{C338795C-CF3F-4F3F-AE40-35B0A611AFD5}" sibTransId="{0853C1DF-6F9B-48F1-8AD3-54AB6FBFFF75}"/>
    <dgm:cxn modelId="{4114E3EC-4190-4740-BF87-500D9B9C2770}" srcId="{CC592A57-DB1E-4922-86B4-0FD1779785F4}" destId="{D2A03BE2-575C-411B-9EC5-5D371355E58B}" srcOrd="2" destOrd="0" parTransId="{0EE280AB-8A91-4C37-8566-B4E395065542}" sibTransId="{42DA0D0A-299C-4AC2-ABBE-934DAB9C7971}"/>
    <dgm:cxn modelId="{F2DBC2B6-F3F0-4EF0-996C-6B50D6BAB00A}" type="presOf" srcId="{311571D6-DC82-4C4C-8DFD-E50824A0A08E}" destId="{8037EB20-371A-4617-9677-96CFC9AC7EFE}" srcOrd="0" destOrd="0" presId="urn:microsoft.com/office/officeart/2005/8/layout/vList2"/>
    <dgm:cxn modelId="{ECF9DD53-AAF6-45E5-B72B-E548BB6EF8C3}" srcId="{CC592A57-DB1E-4922-86B4-0FD1779785F4}" destId="{5E718D58-4089-4EF8-A03F-E67294EAE2FC}" srcOrd="1" destOrd="0" parTransId="{82A3D014-171A-4000-A1E7-319D52F454D9}" sibTransId="{A6BFC173-02B9-43A5-A477-13609262F080}"/>
    <dgm:cxn modelId="{F45EDE21-32B0-4373-8526-1624D8B3347D}" type="presOf" srcId="{BE7CC1F5-5ABB-41FA-A0B5-D2D248670A70}" destId="{9BE28A04-4917-47A3-A76D-9F614DAFC0AF}" srcOrd="0" destOrd="0" presId="urn:microsoft.com/office/officeart/2005/8/layout/vList2"/>
    <dgm:cxn modelId="{570FC78A-8742-4651-8908-171D89351B3A}" srcId="{CC592A57-DB1E-4922-86B4-0FD1779785F4}" destId="{C12AC1BB-E183-411F-B259-5C53E717C2A2}" srcOrd="5" destOrd="0" parTransId="{C342A2B6-9571-4D80-87F7-86AE32496818}" sibTransId="{272E1470-594B-4576-B532-D64B27EF7BF6}"/>
    <dgm:cxn modelId="{8825D344-5C95-499F-A309-73F79707DA1E}" srcId="{CC592A57-DB1E-4922-86B4-0FD1779785F4}" destId="{BFD9D759-4E31-4DB3-87EB-370C73BEDDD7}" srcOrd="7" destOrd="0" parTransId="{C77A29D0-913F-441F-A587-C3929B77551E}" sibTransId="{F1B05765-72BF-443C-BAB9-7D8E777843C9}"/>
    <dgm:cxn modelId="{F31774AF-FD83-4923-8650-5DC2468EECD9}" type="presOf" srcId="{CC592A57-DB1E-4922-86B4-0FD1779785F4}" destId="{7573D15B-283F-4DEA-9ABC-1BFD0C52E9EE}" srcOrd="0" destOrd="0" presId="urn:microsoft.com/office/officeart/2005/8/layout/vList2"/>
    <dgm:cxn modelId="{51CD6251-6D8F-4B33-943F-EEE7DCF19233}" type="presOf" srcId="{5182D005-38A1-4EBC-B768-FB7C8811CBD1}" destId="{13CAE93B-F4DA-4CF2-9BE3-B117F13BF64D}" srcOrd="0" destOrd="0" presId="urn:microsoft.com/office/officeart/2005/8/layout/vList2"/>
    <dgm:cxn modelId="{1E496CB7-4E8D-45C1-BB71-DD639527CEDE}" type="presOf" srcId="{8FD77557-1695-46B4-99F7-A377456F4E4E}" destId="{823F1E2E-CD96-4C4E-80FA-2AC47AD4AF8C}" srcOrd="0" destOrd="0" presId="urn:microsoft.com/office/officeart/2005/8/layout/vList2"/>
    <dgm:cxn modelId="{C49720F6-E7BF-468B-AED3-46EB828F6A69}" type="presOf" srcId="{C12AC1BB-E183-411F-B259-5C53E717C2A2}" destId="{3BCBE19B-9ECE-4870-AB5C-C1340085803C}" srcOrd="0" destOrd="0" presId="urn:microsoft.com/office/officeart/2005/8/layout/vList2"/>
    <dgm:cxn modelId="{8024FB96-5E72-4F36-840F-B12DC5426F40}" type="presOf" srcId="{5E718D58-4089-4EF8-A03F-E67294EAE2FC}" destId="{9C463F50-A3EB-44FF-8FD8-E8333CFAE6F5}" srcOrd="0" destOrd="0" presId="urn:microsoft.com/office/officeart/2005/8/layout/vList2"/>
    <dgm:cxn modelId="{7F00121F-F46E-42AF-867C-F16432F3AEA6}" type="presOf" srcId="{B6FC968C-638D-4B3A-970D-0DABA0B7C2EA}" destId="{13D71E3A-6BBE-4B3B-859F-641210761946}" srcOrd="0" destOrd="0" presId="urn:microsoft.com/office/officeart/2005/8/layout/vList2"/>
    <dgm:cxn modelId="{4C59BCAB-45B7-454F-8E79-273C93CC1E72}" type="presOf" srcId="{121A366A-89C6-48AB-A666-45B69433A7A9}" destId="{00F971FC-D38C-4C14-B9C1-935CC7B315C9}" srcOrd="0" destOrd="0" presId="urn:microsoft.com/office/officeart/2005/8/layout/vList2"/>
    <dgm:cxn modelId="{9D989778-6584-4398-8EDA-75419C1A34F0}" srcId="{CC592A57-DB1E-4922-86B4-0FD1779785F4}" destId="{311571D6-DC82-4C4C-8DFD-E50824A0A08E}" srcOrd="4" destOrd="0" parTransId="{6F9AF8AE-1D6A-4FBD-99BE-AEEEBF8D8DCA}" sibTransId="{C9BBE21F-EE4D-40D0-A028-C007531DBC79}"/>
    <dgm:cxn modelId="{B31499C6-DC9B-4448-AC49-C9724242F64D}" type="presOf" srcId="{000D6EC9-1C98-4BA4-AB28-51F77C28D1FC}" destId="{0BFEEF8A-CFC4-40BD-91AE-435AEBA3E2AD}" srcOrd="0" destOrd="0" presId="urn:microsoft.com/office/officeart/2005/8/layout/vList2"/>
    <dgm:cxn modelId="{0A988F87-39E5-43BB-AFB6-F25036D27DD6}" srcId="{CC592A57-DB1E-4922-86B4-0FD1779785F4}" destId="{BE7CC1F5-5ABB-41FA-A0B5-D2D248670A70}" srcOrd="8" destOrd="0" parTransId="{40F0F9D9-4A2A-44D4-9116-FC4627DF7DB6}" sibTransId="{965E32E0-DA7C-4A93-B02C-1C4B2FFD6A8D}"/>
    <dgm:cxn modelId="{E8F7EB19-2552-41ED-B9AE-C6108EB58C0D}" srcId="{CC592A57-DB1E-4922-86B4-0FD1779785F4}" destId="{B6FC968C-638D-4B3A-970D-0DABA0B7C2EA}" srcOrd="6" destOrd="0" parTransId="{ACB61FEB-82E3-4EF5-844E-70339505532D}" sibTransId="{1940B95F-105F-455F-B04A-B268D115D453}"/>
    <dgm:cxn modelId="{B9C88F3C-657D-403A-B814-A282C5A7158B}" type="presParOf" srcId="{7573D15B-283F-4DEA-9ABC-1BFD0C52E9EE}" destId="{13CAE93B-F4DA-4CF2-9BE3-B117F13BF64D}" srcOrd="0" destOrd="0" presId="urn:microsoft.com/office/officeart/2005/8/layout/vList2"/>
    <dgm:cxn modelId="{FAB8851D-5A41-4FD7-A026-B128CE69C765}" type="presParOf" srcId="{7573D15B-283F-4DEA-9ABC-1BFD0C52E9EE}" destId="{4B0E1DAD-50C8-42D0-AF6E-9A3AFC276ED4}" srcOrd="1" destOrd="0" presId="urn:microsoft.com/office/officeart/2005/8/layout/vList2"/>
    <dgm:cxn modelId="{CFB98C58-F0D2-4E61-BEBF-81D38DD4FD6F}" type="presParOf" srcId="{7573D15B-283F-4DEA-9ABC-1BFD0C52E9EE}" destId="{9C463F50-A3EB-44FF-8FD8-E8333CFAE6F5}" srcOrd="2" destOrd="0" presId="urn:microsoft.com/office/officeart/2005/8/layout/vList2"/>
    <dgm:cxn modelId="{738BDF7C-6412-496F-BA48-2BE7189165BA}" type="presParOf" srcId="{7573D15B-283F-4DEA-9ABC-1BFD0C52E9EE}" destId="{BE965F58-343F-46CB-B1A3-8F6E8B59EF63}" srcOrd="3" destOrd="0" presId="urn:microsoft.com/office/officeart/2005/8/layout/vList2"/>
    <dgm:cxn modelId="{D2D14879-9182-493C-B499-2B699E802BAE}" type="presParOf" srcId="{7573D15B-283F-4DEA-9ABC-1BFD0C52E9EE}" destId="{227552AA-925F-4D4D-AA49-292C0D6DE386}" srcOrd="4" destOrd="0" presId="urn:microsoft.com/office/officeart/2005/8/layout/vList2"/>
    <dgm:cxn modelId="{E03CF3FA-DE4D-4D30-88C9-FEF12E539DE0}" type="presParOf" srcId="{7573D15B-283F-4DEA-9ABC-1BFD0C52E9EE}" destId="{6203BD19-CEDD-43D8-9846-6E122A1C89E4}" srcOrd="5" destOrd="0" presId="urn:microsoft.com/office/officeart/2005/8/layout/vList2"/>
    <dgm:cxn modelId="{92161E57-1F7A-4663-80D9-31B2CD6A1712}" type="presParOf" srcId="{7573D15B-283F-4DEA-9ABC-1BFD0C52E9EE}" destId="{823F1E2E-CD96-4C4E-80FA-2AC47AD4AF8C}" srcOrd="6" destOrd="0" presId="urn:microsoft.com/office/officeart/2005/8/layout/vList2"/>
    <dgm:cxn modelId="{D68ECEA7-95E7-4582-8EAA-5EB50FB4CE74}" type="presParOf" srcId="{7573D15B-283F-4DEA-9ABC-1BFD0C52E9EE}" destId="{4A571C0F-6B8B-41A0-B574-2A3834D311B0}" srcOrd="7" destOrd="0" presId="urn:microsoft.com/office/officeart/2005/8/layout/vList2"/>
    <dgm:cxn modelId="{92A07390-EBC6-4D4C-A963-3F3CCD4193E8}" type="presParOf" srcId="{7573D15B-283F-4DEA-9ABC-1BFD0C52E9EE}" destId="{8037EB20-371A-4617-9677-96CFC9AC7EFE}" srcOrd="8" destOrd="0" presId="urn:microsoft.com/office/officeart/2005/8/layout/vList2"/>
    <dgm:cxn modelId="{D0DEBB36-DB64-4651-81DA-C4323FE69693}" type="presParOf" srcId="{7573D15B-283F-4DEA-9ABC-1BFD0C52E9EE}" destId="{5F4B28F2-83BC-441F-B9D3-EE2C4857354B}" srcOrd="9" destOrd="0" presId="urn:microsoft.com/office/officeart/2005/8/layout/vList2"/>
    <dgm:cxn modelId="{E4889585-FDB5-4555-9833-4C4D2E803D6A}" type="presParOf" srcId="{7573D15B-283F-4DEA-9ABC-1BFD0C52E9EE}" destId="{3BCBE19B-9ECE-4870-AB5C-C1340085803C}" srcOrd="10" destOrd="0" presId="urn:microsoft.com/office/officeart/2005/8/layout/vList2"/>
    <dgm:cxn modelId="{36F4B992-FDFF-44B0-8A48-44E695B0AA57}" type="presParOf" srcId="{7573D15B-283F-4DEA-9ABC-1BFD0C52E9EE}" destId="{5F63CD09-F87F-4731-A77F-B8FD3759A76E}" srcOrd="11" destOrd="0" presId="urn:microsoft.com/office/officeart/2005/8/layout/vList2"/>
    <dgm:cxn modelId="{ED7FF8DF-FB58-4A4F-BF7E-D4D4EC4A8DF6}" type="presParOf" srcId="{7573D15B-283F-4DEA-9ABC-1BFD0C52E9EE}" destId="{13D71E3A-6BBE-4B3B-859F-641210761946}" srcOrd="12" destOrd="0" presId="urn:microsoft.com/office/officeart/2005/8/layout/vList2"/>
    <dgm:cxn modelId="{39E717AC-9ADB-4A36-A4AA-DE55032498E0}" type="presParOf" srcId="{7573D15B-283F-4DEA-9ABC-1BFD0C52E9EE}" destId="{60687AA1-250D-4709-B1FC-2F954EA1624D}" srcOrd="13" destOrd="0" presId="urn:microsoft.com/office/officeart/2005/8/layout/vList2"/>
    <dgm:cxn modelId="{2495033A-C1F4-40D8-AEC2-A53DD71EB686}" type="presParOf" srcId="{7573D15B-283F-4DEA-9ABC-1BFD0C52E9EE}" destId="{1096111E-AFA2-47FB-B8B3-4D662687A5E8}" srcOrd="14" destOrd="0" presId="urn:microsoft.com/office/officeart/2005/8/layout/vList2"/>
    <dgm:cxn modelId="{A78333B5-0422-4439-A4A2-A741DA5F3E6E}" type="presParOf" srcId="{7573D15B-283F-4DEA-9ABC-1BFD0C52E9EE}" destId="{93BAC287-277A-41EB-B4AF-851DA201FC08}" srcOrd="15" destOrd="0" presId="urn:microsoft.com/office/officeart/2005/8/layout/vList2"/>
    <dgm:cxn modelId="{794EFCC8-00F3-4126-B46E-193E2E73B658}" type="presParOf" srcId="{7573D15B-283F-4DEA-9ABC-1BFD0C52E9EE}" destId="{9BE28A04-4917-47A3-A76D-9F614DAFC0AF}" srcOrd="16" destOrd="0" presId="urn:microsoft.com/office/officeart/2005/8/layout/vList2"/>
    <dgm:cxn modelId="{FCC5323E-46A5-4725-B08E-0CCC628A33A1}" type="presParOf" srcId="{7573D15B-283F-4DEA-9ABC-1BFD0C52E9EE}" destId="{0A65B711-082E-48D8-9329-1B2011C923A3}" srcOrd="17" destOrd="0" presId="urn:microsoft.com/office/officeart/2005/8/layout/vList2"/>
    <dgm:cxn modelId="{6A45E83B-7B54-432E-81BD-CDBEC3A4DD6E}" type="presParOf" srcId="{7573D15B-283F-4DEA-9ABC-1BFD0C52E9EE}" destId="{0BFEEF8A-CFC4-40BD-91AE-435AEBA3E2AD}" srcOrd="18" destOrd="0" presId="urn:microsoft.com/office/officeart/2005/8/layout/vList2"/>
    <dgm:cxn modelId="{78F816B0-27C9-4C2A-B516-A289BC259B20}" type="presParOf" srcId="{7573D15B-283F-4DEA-9ABC-1BFD0C52E9EE}" destId="{00F971FC-D38C-4C14-B9C1-935CC7B315C9}" srcOrd="1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C592A57-DB1E-4922-86B4-0FD1779785F4}" type="doc">
      <dgm:prSet loTypeId="urn:microsoft.com/office/officeart/2005/8/layout/vList2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E36A3066-FCA9-450F-862D-33336463DFBE}">
      <dgm:prSet custT="1"/>
      <dgm:spPr>
        <a:ln w="6350">
          <a:solidFill>
            <a:schemeClr val="bg1"/>
          </a:solidFill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gm:spPr>
      <dgm:t>
        <a:bodyPr/>
        <a:lstStyle/>
        <a:p>
          <a:pPr rtl="0"/>
          <a:r>
            <a:rPr lang="ru-RU" sz="1600" dirty="0" smtClean="0"/>
            <a:t>ООО «Спецстрой» 	Канализационная насосная станция D 2500, H 7900 -4шт 	</a:t>
          </a:r>
          <a:endParaRPr lang="ru-RU" sz="1600" dirty="0"/>
        </a:p>
      </dgm:t>
    </dgm:pt>
    <dgm:pt modelId="{8C05F566-A962-4C6B-8E1A-4C93A2E05F51}" type="parTrans" cxnId="{82E6E17F-D0FA-4A8F-B1FE-9BF95C4C9E4B}">
      <dgm:prSet/>
      <dgm:spPr/>
      <dgm:t>
        <a:bodyPr/>
        <a:lstStyle/>
        <a:p>
          <a:endParaRPr lang="ru-RU" sz="1600"/>
        </a:p>
      </dgm:t>
    </dgm:pt>
    <dgm:pt modelId="{E5BC8AF3-8AD6-4917-8CCC-9240EE55B0AB}" type="sibTrans" cxnId="{82E6E17F-D0FA-4A8F-B1FE-9BF95C4C9E4B}">
      <dgm:prSet/>
      <dgm:spPr/>
      <dgm:t>
        <a:bodyPr/>
        <a:lstStyle/>
        <a:p>
          <a:endParaRPr lang="ru-RU" sz="1600"/>
        </a:p>
      </dgm:t>
    </dgm:pt>
    <dgm:pt modelId="{3BE001D2-3BCD-45D5-BA78-19EA162D22A6}">
      <dgm:prSet custT="1"/>
      <dgm:spPr>
        <a:ln w="6350">
          <a:solidFill>
            <a:schemeClr val="bg1"/>
          </a:solidFill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gm:spPr>
      <dgm:t>
        <a:bodyPr/>
        <a:lstStyle/>
        <a:p>
          <a:pPr rtl="0"/>
          <a:r>
            <a:rPr lang="ru-RU" sz="1600" dirty="0" smtClean="0"/>
            <a:t>ООО «УЖС» 	 Поселок «Малаховка», МО 	</a:t>
          </a:r>
        </a:p>
        <a:p>
          <a:pPr rtl="0"/>
          <a:r>
            <a:rPr lang="ru-RU" sz="1600" dirty="0" smtClean="0"/>
            <a:t>                                Канализационная насосная станция D 2000, H 7100 	</a:t>
          </a:r>
          <a:endParaRPr lang="ru-RU" sz="1600" dirty="0"/>
        </a:p>
      </dgm:t>
    </dgm:pt>
    <dgm:pt modelId="{9959BBAC-B22E-44F7-B9F0-3522D924F2FD}" type="parTrans" cxnId="{12CC98C8-E4D2-46A9-86D4-CABBB44ED381}">
      <dgm:prSet/>
      <dgm:spPr/>
      <dgm:t>
        <a:bodyPr/>
        <a:lstStyle/>
        <a:p>
          <a:endParaRPr lang="ru-RU" sz="1600"/>
        </a:p>
      </dgm:t>
    </dgm:pt>
    <dgm:pt modelId="{5057380D-B512-417E-992F-B2F347C9562B}" type="sibTrans" cxnId="{12CC98C8-E4D2-46A9-86D4-CABBB44ED381}">
      <dgm:prSet/>
      <dgm:spPr/>
      <dgm:t>
        <a:bodyPr/>
        <a:lstStyle/>
        <a:p>
          <a:endParaRPr lang="ru-RU" sz="1600"/>
        </a:p>
      </dgm:t>
    </dgm:pt>
    <dgm:pt modelId="{A855E13A-15D1-423F-B62B-5E67B31E67E0}">
      <dgm:prSet custT="1"/>
      <dgm:spPr>
        <a:ln w="6350">
          <a:solidFill>
            <a:schemeClr val="bg1"/>
          </a:solidFill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gm:spPr>
      <dgm:t>
        <a:bodyPr/>
        <a:lstStyle/>
        <a:p>
          <a:pPr rtl="0"/>
          <a:r>
            <a:rPr lang="ru-RU" sz="1600" dirty="0" smtClean="0"/>
            <a:t>ООО «Мортон»            Жилой комплекс, МО 	      </a:t>
          </a:r>
        </a:p>
        <a:p>
          <a:pPr rtl="0"/>
          <a:r>
            <a:rPr lang="ru-RU" sz="1600" dirty="0" smtClean="0"/>
            <a:t>                                         Станция очистки ливневых сточных вод 42л/с, колодцы -5шт 	</a:t>
          </a:r>
          <a:endParaRPr lang="ru-RU" sz="1600" dirty="0"/>
        </a:p>
      </dgm:t>
    </dgm:pt>
    <dgm:pt modelId="{61E1D06C-50AB-4A05-898E-2CF067175972}" type="parTrans" cxnId="{F42A0F82-95D6-4E07-A528-5C5066E1F561}">
      <dgm:prSet/>
      <dgm:spPr/>
      <dgm:t>
        <a:bodyPr/>
        <a:lstStyle/>
        <a:p>
          <a:endParaRPr lang="ru-RU" sz="1600"/>
        </a:p>
      </dgm:t>
    </dgm:pt>
    <dgm:pt modelId="{9092A7A0-ED2A-42FD-B3EB-6B49CF9EC6CE}" type="sibTrans" cxnId="{F42A0F82-95D6-4E07-A528-5C5066E1F561}">
      <dgm:prSet/>
      <dgm:spPr/>
      <dgm:t>
        <a:bodyPr/>
        <a:lstStyle/>
        <a:p>
          <a:endParaRPr lang="ru-RU" sz="1600"/>
        </a:p>
      </dgm:t>
    </dgm:pt>
    <dgm:pt modelId="{53B5BF22-8826-4601-83E1-2C6BFC17B9A3}">
      <dgm:prSet custT="1"/>
      <dgm:spPr>
        <a:ln w="6350">
          <a:solidFill>
            <a:schemeClr val="bg1"/>
          </a:solidFill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gm:spPr>
      <dgm:t>
        <a:bodyPr/>
        <a:lstStyle/>
        <a:p>
          <a:pPr rtl="0"/>
          <a:r>
            <a:rPr lang="ru-RU" sz="1600" dirty="0" smtClean="0"/>
            <a:t>ООО «ПИК» 	ЖК «Мичуринский» 	</a:t>
          </a:r>
        </a:p>
        <a:p>
          <a:pPr rtl="0"/>
          <a:r>
            <a:rPr lang="ru-RU" sz="1600" dirty="0" smtClean="0"/>
            <a:t>                               Станция биологической очистки 25м3/сутки 	</a:t>
          </a:r>
          <a:endParaRPr lang="ru-RU" sz="1600" dirty="0"/>
        </a:p>
      </dgm:t>
    </dgm:pt>
    <dgm:pt modelId="{E0426AE7-C3EF-49A4-BC7D-73E82E3F7BC6}" type="parTrans" cxnId="{51846D3B-4EB9-4FBD-A46B-F08B2C93CADE}">
      <dgm:prSet/>
      <dgm:spPr/>
      <dgm:t>
        <a:bodyPr/>
        <a:lstStyle/>
        <a:p>
          <a:endParaRPr lang="ru-RU" sz="1600"/>
        </a:p>
      </dgm:t>
    </dgm:pt>
    <dgm:pt modelId="{5394601A-A1D5-4B28-8DD0-F6D27B302BCD}" type="sibTrans" cxnId="{51846D3B-4EB9-4FBD-A46B-F08B2C93CADE}">
      <dgm:prSet/>
      <dgm:spPr/>
      <dgm:t>
        <a:bodyPr/>
        <a:lstStyle/>
        <a:p>
          <a:endParaRPr lang="ru-RU" sz="1600"/>
        </a:p>
      </dgm:t>
    </dgm:pt>
    <dgm:pt modelId="{758E639E-DC0F-437B-B714-28A620273F09}">
      <dgm:prSet custT="1"/>
      <dgm:spPr>
        <a:ln w="6350">
          <a:solidFill>
            <a:schemeClr val="bg1"/>
          </a:solidFill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gm:spPr>
      <dgm:t>
        <a:bodyPr/>
        <a:lstStyle/>
        <a:p>
          <a:pPr rtl="0"/>
          <a:r>
            <a:rPr lang="ru-RU" sz="1600" dirty="0" smtClean="0"/>
            <a:t>ЗАО «Автобаза №9» 	 Автобаза №9 г. Красноярск 	</a:t>
          </a:r>
        </a:p>
        <a:p>
          <a:pPr rtl="0"/>
          <a:r>
            <a:rPr lang="ru-RU" sz="1600" dirty="0" smtClean="0"/>
            <a:t>                                                Станция биологической очистки 12м3/сутки 	</a:t>
          </a:r>
          <a:endParaRPr lang="ru-RU" sz="1600" dirty="0"/>
        </a:p>
      </dgm:t>
    </dgm:pt>
    <dgm:pt modelId="{6EA20E60-E9EC-425C-A989-A2BE82560609}" type="parTrans" cxnId="{EAFD1581-CD12-48A8-9C29-60AAEA24E8F4}">
      <dgm:prSet/>
      <dgm:spPr/>
      <dgm:t>
        <a:bodyPr/>
        <a:lstStyle/>
        <a:p>
          <a:endParaRPr lang="ru-RU" sz="1600"/>
        </a:p>
      </dgm:t>
    </dgm:pt>
    <dgm:pt modelId="{7A88C74D-B77D-43E0-9158-4B43024237F9}" type="sibTrans" cxnId="{EAFD1581-CD12-48A8-9C29-60AAEA24E8F4}">
      <dgm:prSet/>
      <dgm:spPr/>
      <dgm:t>
        <a:bodyPr/>
        <a:lstStyle/>
        <a:p>
          <a:endParaRPr lang="ru-RU" sz="1600"/>
        </a:p>
      </dgm:t>
    </dgm:pt>
    <dgm:pt modelId="{93A1701E-9F6B-4416-9E44-4209BF26DA52}">
      <dgm:prSet custT="1"/>
      <dgm:spPr>
        <a:ln w="6350">
          <a:solidFill>
            <a:schemeClr val="bg1"/>
          </a:solidFill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gm:spPr>
      <dgm:t>
        <a:bodyPr/>
        <a:lstStyle/>
        <a:p>
          <a:pPr algn="l" rtl="0"/>
          <a:r>
            <a:rPr lang="ru-RU" sz="1600" dirty="0" smtClean="0"/>
            <a:t>ЗАО «Базилик» 	         Жилой комплекс «Ботанический» 	</a:t>
          </a:r>
        </a:p>
        <a:p>
          <a:pPr algn="l" rtl="0"/>
          <a:r>
            <a:rPr lang="ru-RU" sz="1600" dirty="0" smtClean="0"/>
            <a:t>                                       КНС D 1500, H 6100  КНС D 1300, H 4500 	</a:t>
          </a:r>
          <a:endParaRPr lang="ru-RU" sz="1600" dirty="0"/>
        </a:p>
      </dgm:t>
    </dgm:pt>
    <dgm:pt modelId="{26420DF1-0951-4939-ACD0-CCCFA0ACB02D}" type="parTrans" cxnId="{9D3427AD-3B5E-4C53-A75D-1F8A8B8E6822}">
      <dgm:prSet/>
      <dgm:spPr/>
      <dgm:t>
        <a:bodyPr/>
        <a:lstStyle/>
        <a:p>
          <a:endParaRPr lang="ru-RU" sz="1600"/>
        </a:p>
      </dgm:t>
    </dgm:pt>
    <dgm:pt modelId="{45205FB4-9FA1-49FF-B40D-EC6364DFFCB5}" type="sibTrans" cxnId="{9D3427AD-3B5E-4C53-A75D-1F8A8B8E6822}">
      <dgm:prSet/>
      <dgm:spPr/>
      <dgm:t>
        <a:bodyPr/>
        <a:lstStyle/>
        <a:p>
          <a:endParaRPr lang="ru-RU" sz="1600"/>
        </a:p>
      </dgm:t>
    </dgm:pt>
    <dgm:pt modelId="{2CF1C224-E20A-4119-8C08-B2E2AA1C06C5}">
      <dgm:prSet custT="1"/>
      <dgm:spPr>
        <a:ln w="6350">
          <a:solidFill>
            <a:schemeClr val="bg1"/>
          </a:solidFill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gm:spPr>
      <dgm:t>
        <a:bodyPr/>
        <a:lstStyle/>
        <a:p>
          <a:pPr rtl="0"/>
          <a:r>
            <a:rPr lang="ru-RU" sz="1600" dirty="0" smtClean="0"/>
            <a:t>ООО «Сибэнергоуголь» 	          п. Листвяги  г. Новокузнецк 	</a:t>
          </a:r>
        </a:p>
        <a:p>
          <a:pPr rtl="0"/>
          <a:r>
            <a:rPr lang="ru-RU" sz="1600" dirty="0" smtClean="0"/>
            <a:t>                                                        Станция очистки ливневых сточных вод 35л/с 	</a:t>
          </a:r>
          <a:endParaRPr lang="ru-RU" sz="1600" dirty="0"/>
        </a:p>
      </dgm:t>
    </dgm:pt>
    <dgm:pt modelId="{C9C44ED3-40D5-4C08-BA1B-634588E906D3}" type="parTrans" cxnId="{4BF65016-7A48-43C7-A394-1CBCC6BAFCAE}">
      <dgm:prSet/>
      <dgm:spPr/>
      <dgm:t>
        <a:bodyPr/>
        <a:lstStyle/>
        <a:p>
          <a:endParaRPr lang="ru-RU" sz="1600"/>
        </a:p>
      </dgm:t>
    </dgm:pt>
    <dgm:pt modelId="{3C8E9D1E-D6C3-4948-BD1D-0D6714F6B857}" type="sibTrans" cxnId="{4BF65016-7A48-43C7-A394-1CBCC6BAFCAE}">
      <dgm:prSet/>
      <dgm:spPr/>
      <dgm:t>
        <a:bodyPr/>
        <a:lstStyle/>
        <a:p>
          <a:endParaRPr lang="ru-RU" sz="1600"/>
        </a:p>
      </dgm:t>
    </dgm:pt>
    <dgm:pt modelId="{000D6EC9-1C98-4BA4-AB28-51F77C28D1FC}">
      <dgm:prSet custT="1"/>
      <dgm:spPr>
        <a:ln w="6350">
          <a:solidFill>
            <a:schemeClr val="bg1"/>
          </a:solidFill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gm:spPr>
      <dgm:t>
        <a:bodyPr/>
        <a:lstStyle/>
        <a:p>
          <a:pPr rtl="0"/>
          <a:r>
            <a:rPr lang="ru-RU" sz="1600" dirty="0" smtClean="0"/>
            <a:t>СК «Академия» 	             Микрорайон «Сокол»  г.Ярославль 	</a:t>
          </a:r>
        </a:p>
        <a:p>
          <a:pPr rtl="0"/>
          <a:r>
            <a:rPr lang="ru-RU" sz="1600" dirty="0" smtClean="0"/>
            <a:t>                                            Станция очистки ливневых сточных вод 30л/с 	</a:t>
          </a:r>
          <a:endParaRPr lang="ru-RU" sz="1600" dirty="0"/>
        </a:p>
      </dgm:t>
    </dgm:pt>
    <dgm:pt modelId="{C338795C-CF3F-4F3F-AE40-35B0A611AFD5}" type="parTrans" cxnId="{7CB30E4C-B76D-453B-962C-8A797E9E7273}">
      <dgm:prSet/>
      <dgm:spPr/>
      <dgm:t>
        <a:bodyPr/>
        <a:lstStyle/>
        <a:p>
          <a:endParaRPr lang="ru-RU" sz="1600"/>
        </a:p>
      </dgm:t>
    </dgm:pt>
    <dgm:pt modelId="{0853C1DF-6F9B-48F1-8AD3-54AB6FBFFF75}" type="sibTrans" cxnId="{7CB30E4C-B76D-453B-962C-8A797E9E7273}">
      <dgm:prSet/>
      <dgm:spPr/>
      <dgm:t>
        <a:bodyPr/>
        <a:lstStyle/>
        <a:p>
          <a:endParaRPr lang="ru-RU" sz="1600"/>
        </a:p>
      </dgm:t>
    </dgm:pt>
    <dgm:pt modelId="{121A366A-89C6-48AB-A666-45B69433A7A9}">
      <dgm:prSet custT="1"/>
      <dgm:spPr>
        <a:ln w="6350">
          <a:solidFill>
            <a:schemeClr val="bg1"/>
          </a:solidFill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gm:spPr>
      <dgm:t>
        <a:bodyPr/>
        <a:lstStyle/>
        <a:p>
          <a:pPr rtl="0"/>
          <a:endParaRPr lang="ru-RU" sz="1600" dirty="0"/>
        </a:p>
      </dgm:t>
    </dgm:pt>
    <dgm:pt modelId="{3B290548-CB8B-46F5-9A28-C359A7242907}" type="parTrans" cxnId="{F73742DD-AC73-47FE-817C-D0B794894E42}">
      <dgm:prSet/>
      <dgm:spPr/>
      <dgm:t>
        <a:bodyPr/>
        <a:lstStyle/>
        <a:p>
          <a:endParaRPr lang="ru-RU" sz="1600"/>
        </a:p>
      </dgm:t>
    </dgm:pt>
    <dgm:pt modelId="{6297C3E7-0556-4465-8458-D1FCC6078B3F}" type="sibTrans" cxnId="{F73742DD-AC73-47FE-817C-D0B794894E42}">
      <dgm:prSet/>
      <dgm:spPr/>
      <dgm:t>
        <a:bodyPr/>
        <a:lstStyle/>
        <a:p>
          <a:endParaRPr lang="ru-RU" sz="1600"/>
        </a:p>
      </dgm:t>
    </dgm:pt>
    <dgm:pt modelId="{7573D15B-283F-4DEA-9ABC-1BFD0C52E9EE}" type="pres">
      <dgm:prSet presAssocID="{CC592A57-DB1E-4922-86B4-0FD1779785F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D0D031B-5074-471F-92DE-72ED0267EAC4}" type="pres">
      <dgm:prSet presAssocID="{E36A3066-FCA9-450F-862D-33336463DFBE}" presName="parentText" presStyleLbl="node1" presStyleIdx="0" presStyleCnt="8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D30869D5-2056-4A02-BED4-BA0E00CD1DA4}" type="pres">
      <dgm:prSet presAssocID="{E5BC8AF3-8AD6-4917-8CCC-9240EE55B0AB}" presName="spacer" presStyleCnt="0"/>
      <dgm:spPr/>
    </dgm:pt>
    <dgm:pt modelId="{BA3D62D8-B9B6-4E65-AE6B-CB51438F2777}" type="pres">
      <dgm:prSet presAssocID="{3BE001D2-3BCD-45D5-BA78-19EA162D22A6}" presName="parentText" presStyleLbl="node1" presStyleIdx="1" presStyleCnt="8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A947C694-BE48-4E0E-A4A4-A5455DE2CDA7}" type="pres">
      <dgm:prSet presAssocID="{5057380D-B512-417E-992F-B2F347C9562B}" presName="spacer" presStyleCnt="0"/>
      <dgm:spPr/>
    </dgm:pt>
    <dgm:pt modelId="{BB9E467B-11B4-44B8-9CC8-7BA185F93E7B}" type="pres">
      <dgm:prSet presAssocID="{A855E13A-15D1-423F-B62B-5E67B31E67E0}" presName="parentText" presStyleLbl="node1" presStyleIdx="2" presStyleCnt="8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528FDEB4-F376-4085-9D32-A98010CE7568}" type="pres">
      <dgm:prSet presAssocID="{9092A7A0-ED2A-42FD-B3EB-6B49CF9EC6CE}" presName="spacer" presStyleCnt="0"/>
      <dgm:spPr/>
    </dgm:pt>
    <dgm:pt modelId="{7133D37D-6E3C-472C-A316-68D89DCF0599}" type="pres">
      <dgm:prSet presAssocID="{53B5BF22-8826-4601-83E1-2C6BFC17B9A3}" presName="parentText" presStyleLbl="node1" presStyleIdx="3" presStyleCnt="8" custLinFactNeighborY="4130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B45D73CB-F486-4981-A613-B074A6CD1117}" type="pres">
      <dgm:prSet presAssocID="{5394601A-A1D5-4B28-8DD0-F6D27B302BCD}" presName="spacer" presStyleCnt="0"/>
      <dgm:spPr/>
    </dgm:pt>
    <dgm:pt modelId="{101C55C5-93C6-4659-B5CA-FD0EB849898F}" type="pres">
      <dgm:prSet presAssocID="{758E639E-DC0F-437B-B714-28A620273F09}" presName="parentText" presStyleLbl="node1" presStyleIdx="4" presStyleCnt="8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F30E5321-DFEB-416E-A663-4EC1267F8CEB}" type="pres">
      <dgm:prSet presAssocID="{7A88C74D-B77D-43E0-9158-4B43024237F9}" presName="spacer" presStyleCnt="0"/>
      <dgm:spPr/>
    </dgm:pt>
    <dgm:pt modelId="{172DA059-F699-4CD5-88B4-7B1F16208752}" type="pres">
      <dgm:prSet presAssocID="{93A1701E-9F6B-4416-9E44-4209BF26DA52}" presName="parentText" presStyleLbl="node1" presStyleIdx="5" presStyleCnt="8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D578E7B5-A326-4B13-90D2-8BC849B0817F}" type="pres">
      <dgm:prSet presAssocID="{45205FB4-9FA1-49FF-B40D-EC6364DFFCB5}" presName="spacer" presStyleCnt="0"/>
      <dgm:spPr/>
    </dgm:pt>
    <dgm:pt modelId="{5EB91819-84FA-4648-9F6B-600F1E9C69C9}" type="pres">
      <dgm:prSet presAssocID="{2CF1C224-E20A-4119-8C08-B2E2AA1C06C5}" presName="parentText" presStyleLbl="node1" presStyleIdx="6" presStyleCnt="8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440764E6-3F3A-4EBD-A4A4-74D44E2BFCC8}" type="pres">
      <dgm:prSet presAssocID="{3C8E9D1E-D6C3-4948-BD1D-0D6714F6B857}" presName="spacer" presStyleCnt="0"/>
      <dgm:spPr/>
    </dgm:pt>
    <dgm:pt modelId="{0BFEEF8A-CFC4-40BD-91AE-435AEBA3E2AD}" type="pres">
      <dgm:prSet presAssocID="{000D6EC9-1C98-4BA4-AB28-51F77C28D1FC}" presName="parentText" presStyleLbl="node1" presStyleIdx="7" presStyleCnt="8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00F971FC-D38C-4C14-B9C1-935CC7B315C9}" type="pres">
      <dgm:prSet presAssocID="{000D6EC9-1C98-4BA4-AB28-51F77C28D1FC}" presName="childText" presStyleLbl="revTx" presStyleIdx="0" presStyleCnt="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F73742DD-AC73-47FE-817C-D0B794894E42}" srcId="{000D6EC9-1C98-4BA4-AB28-51F77C28D1FC}" destId="{121A366A-89C6-48AB-A666-45B69433A7A9}" srcOrd="0" destOrd="0" parTransId="{3B290548-CB8B-46F5-9A28-C359A7242907}" sibTransId="{6297C3E7-0556-4465-8458-D1FCC6078B3F}"/>
    <dgm:cxn modelId="{AEE81FEE-81B4-4B74-BE4B-101E354F9A43}" type="presOf" srcId="{121A366A-89C6-48AB-A666-45B69433A7A9}" destId="{00F971FC-D38C-4C14-B9C1-935CC7B315C9}" srcOrd="0" destOrd="0" presId="urn:microsoft.com/office/officeart/2005/8/layout/vList2"/>
    <dgm:cxn modelId="{7CB30E4C-B76D-453B-962C-8A797E9E7273}" srcId="{CC592A57-DB1E-4922-86B4-0FD1779785F4}" destId="{000D6EC9-1C98-4BA4-AB28-51F77C28D1FC}" srcOrd="7" destOrd="0" parTransId="{C338795C-CF3F-4F3F-AE40-35B0A611AFD5}" sibTransId="{0853C1DF-6F9B-48F1-8AD3-54AB6FBFFF75}"/>
    <dgm:cxn modelId="{6B15EB28-8EBA-4B1A-B219-CE99ED66A4EC}" type="presOf" srcId="{3BE001D2-3BCD-45D5-BA78-19EA162D22A6}" destId="{BA3D62D8-B9B6-4E65-AE6B-CB51438F2777}" srcOrd="0" destOrd="0" presId="urn:microsoft.com/office/officeart/2005/8/layout/vList2"/>
    <dgm:cxn modelId="{FBEF0559-7AEF-4C43-A3F0-72D97A9FD731}" type="presOf" srcId="{93A1701E-9F6B-4416-9E44-4209BF26DA52}" destId="{172DA059-F699-4CD5-88B4-7B1F16208752}" srcOrd="0" destOrd="0" presId="urn:microsoft.com/office/officeart/2005/8/layout/vList2"/>
    <dgm:cxn modelId="{4BF65016-7A48-43C7-A394-1CBCC6BAFCAE}" srcId="{CC592A57-DB1E-4922-86B4-0FD1779785F4}" destId="{2CF1C224-E20A-4119-8C08-B2E2AA1C06C5}" srcOrd="6" destOrd="0" parTransId="{C9C44ED3-40D5-4C08-BA1B-634588E906D3}" sibTransId="{3C8E9D1E-D6C3-4948-BD1D-0D6714F6B857}"/>
    <dgm:cxn modelId="{AF7155E9-B9CB-4E33-A491-779AB9489F5F}" type="presOf" srcId="{2CF1C224-E20A-4119-8C08-B2E2AA1C06C5}" destId="{5EB91819-84FA-4648-9F6B-600F1E9C69C9}" srcOrd="0" destOrd="0" presId="urn:microsoft.com/office/officeart/2005/8/layout/vList2"/>
    <dgm:cxn modelId="{CA282F90-8C6B-4763-84F2-F0F758D34D27}" type="presOf" srcId="{CC592A57-DB1E-4922-86B4-0FD1779785F4}" destId="{7573D15B-283F-4DEA-9ABC-1BFD0C52E9EE}" srcOrd="0" destOrd="0" presId="urn:microsoft.com/office/officeart/2005/8/layout/vList2"/>
    <dgm:cxn modelId="{3129D15D-409C-4046-ADF2-7714304C0860}" type="presOf" srcId="{758E639E-DC0F-437B-B714-28A620273F09}" destId="{101C55C5-93C6-4659-B5CA-FD0EB849898F}" srcOrd="0" destOrd="0" presId="urn:microsoft.com/office/officeart/2005/8/layout/vList2"/>
    <dgm:cxn modelId="{F42A0F82-95D6-4E07-A528-5C5066E1F561}" srcId="{CC592A57-DB1E-4922-86B4-0FD1779785F4}" destId="{A855E13A-15D1-423F-B62B-5E67B31E67E0}" srcOrd="2" destOrd="0" parTransId="{61E1D06C-50AB-4A05-898E-2CF067175972}" sibTransId="{9092A7A0-ED2A-42FD-B3EB-6B49CF9EC6CE}"/>
    <dgm:cxn modelId="{12CC98C8-E4D2-46A9-86D4-CABBB44ED381}" srcId="{CC592A57-DB1E-4922-86B4-0FD1779785F4}" destId="{3BE001D2-3BCD-45D5-BA78-19EA162D22A6}" srcOrd="1" destOrd="0" parTransId="{9959BBAC-B22E-44F7-B9F0-3522D924F2FD}" sibTransId="{5057380D-B512-417E-992F-B2F347C9562B}"/>
    <dgm:cxn modelId="{51846D3B-4EB9-4FBD-A46B-F08B2C93CADE}" srcId="{CC592A57-DB1E-4922-86B4-0FD1779785F4}" destId="{53B5BF22-8826-4601-83E1-2C6BFC17B9A3}" srcOrd="3" destOrd="0" parTransId="{E0426AE7-C3EF-49A4-BC7D-73E82E3F7BC6}" sibTransId="{5394601A-A1D5-4B28-8DD0-F6D27B302BCD}"/>
    <dgm:cxn modelId="{EAFD1581-CD12-48A8-9C29-60AAEA24E8F4}" srcId="{CC592A57-DB1E-4922-86B4-0FD1779785F4}" destId="{758E639E-DC0F-437B-B714-28A620273F09}" srcOrd="4" destOrd="0" parTransId="{6EA20E60-E9EC-425C-A989-A2BE82560609}" sibTransId="{7A88C74D-B77D-43E0-9158-4B43024237F9}"/>
    <dgm:cxn modelId="{005A4E58-AE87-482D-9936-F399EBBAFDF5}" type="presOf" srcId="{A855E13A-15D1-423F-B62B-5E67B31E67E0}" destId="{BB9E467B-11B4-44B8-9CC8-7BA185F93E7B}" srcOrd="0" destOrd="0" presId="urn:microsoft.com/office/officeart/2005/8/layout/vList2"/>
    <dgm:cxn modelId="{82E6E17F-D0FA-4A8F-B1FE-9BF95C4C9E4B}" srcId="{CC592A57-DB1E-4922-86B4-0FD1779785F4}" destId="{E36A3066-FCA9-450F-862D-33336463DFBE}" srcOrd="0" destOrd="0" parTransId="{8C05F566-A962-4C6B-8E1A-4C93A2E05F51}" sibTransId="{E5BC8AF3-8AD6-4917-8CCC-9240EE55B0AB}"/>
    <dgm:cxn modelId="{1CCC339E-DFF2-4D3B-98BB-D5B3AC830682}" type="presOf" srcId="{53B5BF22-8826-4601-83E1-2C6BFC17B9A3}" destId="{7133D37D-6E3C-472C-A316-68D89DCF0599}" srcOrd="0" destOrd="0" presId="urn:microsoft.com/office/officeart/2005/8/layout/vList2"/>
    <dgm:cxn modelId="{000D7420-FF68-4E36-9398-910DD70A0FA8}" type="presOf" srcId="{E36A3066-FCA9-450F-862D-33336463DFBE}" destId="{3D0D031B-5074-471F-92DE-72ED0267EAC4}" srcOrd="0" destOrd="0" presId="urn:microsoft.com/office/officeart/2005/8/layout/vList2"/>
    <dgm:cxn modelId="{9D3427AD-3B5E-4C53-A75D-1F8A8B8E6822}" srcId="{CC592A57-DB1E-4922-86B4-0FD1779785F4}" destId="{93A1701E-9F6B-4416-9E44-4209BF26DA52}" srcOrd="5" destOrd="0" parTransId="{26420DF1-0951-4939-ACD0-CCCFA0ACB02D}" sibTransId="{45205FB4-9FA1-49FF-B40D-EC6364DFFCB5}"/>
    <dgm:cxn modelId="{1679A7E1-3777-42E8-B310-A270B2C3BC6F}" type="presOf" srcId="{000D6EC9-1C98-4BA4-AB28-51F77C28D1FC}" destId="{0BFEEF8A-CFC4-40BD-91AE-435AEBA3E2AD}" srcOrd="0" destOrd="0" presId="urn:microsoft.com/office/officeart/2005/8/layout/vList2"/>
    <dgm:cxn modelId="{A3703998-E0C6-470C-AB4C-FF3474A1450B}" type="presParOf" srcId="{7573D15B-283F-4DEA-9ABC-1BFD0C52E9EE}" destId="{3D0D031B-5074-471F-92DE-72ED0267EAC4}" srcOrd="0" destOrd="0" presId="urn:microsoft.com/office/officeart/2005/8/layout/vList2"/>
    <dgm:cxn modelId="{8DCABE75-0D66-41E9-BF29-368CCE4C0B7F}" type="presParOf" srcId="{7573D15B-283F-4DEA-9ABC-1BFD0C52E9EE}" destId="{D30869D5-2056-4A02-BED4-BA0E00CD1DA4}" srcOrd="1" destOrd="0" presId="urn:microsoft.com/office/officeart/2005/8/layout/vList2"/>
    <dgm:cxn modelId="{F752EC6D-F227-43A4-8663-1F3F9FB14102}" type="presParOf" srcId="{7573D15B-283F-4DEA-9ABC-1BFD0C52E9EE}" destId="{BA3D62D8-B9B6-4E65-AE6B-CB51438F2777}" srcOrd="2" destOrd="0" presId="urn:microsoft.com/office/officeart/2005/8/layout/vList2"/>
    <dgm:cxn modelId="{E7BA20E9-C2F3-4A9B-9E89-918212CB5FB3}" type="presParOf" srcId="{7573D15B-283F-4DEA-9ABC-1BFD0C52E9EE}" destId="{A947C694-BE48-4E0E-A4A4-A5455DE2CDA7}" srcOrd="3" destOrd="0" presId="urn:microsoft.com/office/officeart/2005/8/layout/vList2"/>
    <dgm:cxn modelId="{0B506BCF-CEC2-4338-A6EF-6A5B7B95306B}" type="presParOf" srcId="{7573D15B-283F-4DEA-9ABC-1BFD0C52E9EE}" destId="{BB9E467B-11B4-44B8-9CC8-7BA185F93E7B}" srcOrd="4" destOrd="0" presId="urn:microsoft.com/office/officeart/2005/8/layout/vList2"/>
    <dgm:cxn modelId="{1D5C4C17-957E-4FD4-A29C-932FE1617118}" type="presParOf" srcId="{7573D15B-283F-4DEA-9ABC-1BFD0C52E9EE}" destId="{528FDEB4-F376-4085-9D32-A98010CE7568}" srcOrd="5" destOrd="0" presId="urn:microsoft.com/office/officeart/2005/8/layout/vList2"/>
    <dgm:cxn modelId="{473427FE-F6C8-4413-9460-0C0E276E75F4}" type="presParOf" srcId="{7573D15B-283F-4DEA-9ABC-1BFD0C52E9EE}" destId="{7133D37D-6E3C-472C-A316-68D89DCF0599}" srcOrd="6" destOrd="0" presId="urn:microsoft.com/office/officeart/2005/8/layout/vList2"/>
    <dgm:cxn modelId="{8E94834B-A580-44E5-BBB0-16B97B935AE0}" type="presParOf" srcId="{7573D15B-283F-4DEA-9ABC-1BFD0C52E9EE}" destId="{B45D73CB-F486-4981-A613-B074A6CD1117}" srcOrd="7" destOrd="0" presId="urn:microsoft.com/office/officeart/2005/8/layout/vList2"/>
    <dgm:cxn modelId="{AE7C6CE3-BC0A-4F70-B90D-2E21C794C12F}" type="presParOf" srcId="{7573D15B-283F-4DEA-9ABC-1BFD0C52E9EE}" destId="{101C55C5-93C6-4659-B5CA-FD0EB849898F}" srcOrd="8" destOrd="0" presId="urn:microsoft.com/office/officeart/2005/8/layout/vList2"/>
    <dgm:cxn modelId="{27C62AD0-89EB-48F4-A363-CB62F7DF8CFD}" type="presParOf" srcId="{7573D15B-283F-4DEA-9ABC-1BFD0C52E9EE}" destId="{F30E5321-DFEB-416E-A663-4EC1267F8CEB}" srcOrd="9" destOrd="0" presId="urn:microsoft.com/office/officeart/2005/8/layout/vList2"/>
    <dgm:cxn modelId="{5DE83AA5-5ACB-45CC-991D-F0EF4D4F2B21}" type="presParOf" srcId="{7573D15B-283F-4DEA-9ABC-1BFD0C52E9EE}" destId="{172DA059-F699-4CD5-88B4-7B1F16208752}" srcOrd="10" destOrd="0" presId="urn:microsoft.com/office/officeart/2005/8/layout/vList2"/>
    <dgm:cxn modelId="{8C493A20-2645-434A-A54C-02CAB2A26A9F}" type="presParOf" srcId="{7573D15B-283F-4DEA-9ABC-1BFD0C52E9EE}" destId="{D578E7B5-A326-4B13-90D2-8BC849B0817F}" srcOrd="11" destOrd="0" presId="urn:microsoft.com/office/officeart/2005/8/layout/vList2"/>
    <dgm:cxn modelId="{8A7929C3-CDAE-4F7F-B0F9-F195BFB5EAFF}" type="presParOf" srcId="{7573D15B-283F-4DEA-9ABC-1BFD0C52E9EE}" destId="{5EB91819-84FA-4648-9F6B-600F1E9C69C9}" srcOrd="12" destOrd="0" presId="urn:microsoft.com/office/officeart/2005/8/layout/vList2"/>
    <dgm:cxn modelId="{4EAFB5B6-FF3B-4060-B4EF-1FD2CBAB77ED}" type="presParOf" srcId="{7573D15B-283F-4DEA-9ABC-1BFD0C52E9EE}" destId="{440764E6-3F3A-4EBD-A4A4-74D44E2BFCC8}" srcOrd="13" destOrd="0" presId="urn:microsoft.com/office/officeart/2005/8/layout/vList2"/>
    <dgm:cxn modelId="{9041601E-664B-4A02-B692-D6A7B523DD7D}" type="presParOf" srcId="{7573D15B-283F-4DEA-9ABC-1BFD0C52E9EE}" destId="{0BFEEF8A-CFC4-40BD-91AE-435AEBA3E2AD}" srcOrd="14" destOrd="0" presId="urn:microsoft.com/office/officeart/2005/8/layout/vList2"/>
    <dgm:cxn modelId="{8B9911E9-0A5B-4ABD-BEE3-934F56AA1815}" type="presParOf" srcId="{7573D15B-283F-4DEA-9ABC-1BFD0C52E9EE}" destId="{00F971FC-D38C-4C14-B9C1-935CC7B315C9}" srcOrd="15" destOrd="0" presId="urn:microsoft.com/office/officeart/2005/8/layout/vList2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49922A3-B21D-47BC-B370-9509F543DE9B}">
      <dsp:nvSpPr>
        <dsp:cNvPr id="0" name=""/>
        <dsp:cNvSpPr/>
      </dsp:nvSpPr>
      <dsp:spPr>
        <a:xfrm>
          <a:off x="0" y="469"/>
          <a:ext cx="7848872" cy="936000"/>
        </a:xfrm>
        <a:prstGeom prst="rect">
          <a:avLst/>
        </a:prstGeom>
        <a:solidFill>
          <a:schemeClr val="accent3">
            <a:hueOff val="0"/>
            <a:satOff val="0"/>
            <a:lumOff val="0"/>
            <a:alpha val="9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/>
            <a:t>Гарантийный срок на стеклопластиковый корпус КНС и внутреннюю обвязку составляет 5 лет</a:t>
          </a:r>
          <a:endParaRPr lang="ru-RU" sz="2000" b="0" kern="1200" dirty="0"/>
        </a:p>
      </dsp:txBody>
      <dsp:txXfrm>
        <a:off x="0" y="469"/>
        <a:ext cx="7848872" cy="936000"/>
      </dsp:txXfrm>
    </dsp:sp>
    <dsp:sp modelId="{8E72F0E3-C56D-4063-BBA4-EBFA13215620}">
      <dsp:nvSpPr>
        <dsp:cNvPr id="0" name=""/>
        <dsp:cNvSpPr/>
      </dsp:nvSpPr>
      <dsp:spPr>
        <a:xfrm>
          <a:off x="0" y="1080715"/>
          <a:ext cx="7848872" cy="936000"/>
        </a:xfrm>
        <a:prstGeom prst="rect">
          <a:avLst/>
        </a:prstGeom>
        <a:solidFill>
          <a:schemeClr val="accent3">
            <a:hueOff val="0"/>
            <a:satOff val="0"/>
            <a:lumOff val="0"/>
            <a:alpha val="83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smtClean="0"/>
            <a:t>Срок службы станции не менее 50 лет</a:t>
          </a:r>
          <a:endParaRPr lang="ru-RU" sz="2000" b="0" kern="1200"/>
        </a:p>
      </dsp:txBody>
      <dsp:txXfrm>
        <a:off x="0" y="1080715"/>
        <a:ext cx="7848872" cy="936000"/>
      </dsp:txXfrm>
    </dsp:sp>
    <dsp:sp modelId="{3262F041-E759-44A2-8B9E-246F8905B903}">
      <dsp:nvSpPr>
        <dsp:cNvPr id="0" name=""/>
        <dsp:cNvSpPr/>
      </dsp:nvSpPr>
      <dsp:spPr>
        <a:xfrm>
          <a:off x="0" y="2160469"/>
          <a:ext cx="7848872" cy="936000"/>
        </a:xfrm>
        <a:prstGeom prst="rect">
          <a:avLst/>
        </a:prstGeom>
        <a:solidFill>
          <a:schemeClr val="accent3">
            <a:hueOff val="0"/>
            <a:satOff val="0"/>
            <a:lumOff val="0"/>
            <a:alpha val="68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smtClean="0"/>
            <a:t>Гарантийный срок на насосное оборудование составляет 2 года с момента запуска</a:t>
          </a:r>
          <a:endParaRPr lang="ru-RU" sz="2000" b="0" kern="1200"/>
        </a:p>
      </dsp:txBody>
      <dsp:txXfrm>
        <a:off x="0" y="2160469"/>
        <a:ext cx="7848872" cy="9360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A3D9F85-CADF-47FC-8F29-E705077112E9}">
      <dsp:nvSpPr>
        <dsp:cNvPr id="0" name=""/>
        <dsp:cNvSpPr/>
      </dsp:nvSpPr>
      <dsp:spPr>
        <a:xfrm>
          <a:off x="0" y="55063"/>
          <a:ext cx="8640960" cy="89856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25400" dist="88900" dir="2700000" algn="tl" rotWithShape="0">
            <a:prstClr val="black">
              <a:alpha val="68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ООО «ИНКОМ»  	    Коттеджный поселок «Воскресенские усадьбы»      МО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	    Канализационная насосная станция D 1500, H 6200 	</a:t>
          </a:r>
          <a:endParaRPr lang="ru-RU" sz="1600" kern="1200" dirty="0"/>
        </a:p>
      </dsp:txBody>
      <dsp:txXfrm>
        <a:off x="0" y="55063"/>
        <a:ext cx="8640960" cy="898560"/>
      </dsp:txXfrm>
    </dsp:sp>
    <dsp:sp modelId="{577989D5-492C-407F-AAD6-3E722FC4C833}">
      <dsp:nvSpPr>
        <dsp:cNvPr id="0" name=""/>
        <dsp:cNvSpPr/>
      </dsp:nvSpPr>
      <dsp:spPr>
        <a:xfrm>
          <a:off x="0" y="1091863"/>
          <a:ext cx="8640960" cy="89856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4261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25400" dist="88900" dir="2700000" algn="tl" rotWithShape="0">
            <a:prstClr val="black">
              <a:alpha val="68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ООО «Строймонтаж-Проект» 	 </a:t>
          </a:r>
          <a:r>
            <a:rPr lang="ru-RU" sz="1600" kern="1200" dirty="0" err="1" smtClean="0"/>
            <a:t>Промзона</a:t>
          </a:r>
          <a:r>
            <a:rPr lang="ru-RU" sz="1600" kern="1200" dirty="0" smtClean="0"/>
            <a:t> г.Дзержинск 	Канализационная насосная станция 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                D 2000, H 5800,станция очистки ливневых сточных вод 15л/с 	</a:t>
          </a:r>
          <a:endParaRPr lang="ru-RU" sz="1600" kern="1200" dirty="0"/>
        </a:p>
      </dsp:txBody>
      <dsp:txXfrm>
        <a:off x="0" y="1091863"/>
        <a:ext cx="8640960" cy="898560"/>
      </dsp:txXfrm>
    </dsp:sp>
    <dsp:sp modelId="{5004D0EF-8227-4508-B133-05807CD5DE23}">
      <dsp:nvSpPr>
        <dsp:cNvPr id="0" name=""/>
        <dsp:cNvSpPr/>
      </dsp:nvSpPr>
      <dsp:spPr>
        <a:xfrm>
          <a:off x="0" y="2128663"/>
          <a:ext cx="8640960" cy="89856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8522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25400" dist="88900" dir="2700000" algn="tl" rotWithShape="0">
            <a:prstClr val="black">
              <a:alpha val="68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ООО «Главстрой» 	 Жилой комплект  «Рубин» г. Н. Новгород       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 Канализационная насосная станция D 1300, H 5600 	</a:t>
          </a:r>
          <a:endParaRPr lang="ru-RU" sz="1600" kern="1200" dirty="0"/>
        </a:p>
      </dsp:txBody>
      <dsp:txXfrm>
        <a:off x="0" y="2128663"/>
        <a:ext cx="8640960" cy="898560"/>
      </dsp:txXfrm>
    </dsp:sp>
    <dsp:sp modelId="{B862BB17-E0D6-4F0D-9AA7-9F1EBAC2D120}">
      <dsp:nvSpPr>
        <dsp:cNvPr id="0" name=""/>
        <dsp:cNvSpPr/>
      </dsp:nvSpPr>
      <dsp:spPr>
        <a:xfrm>
          <a:off x="0" y="3165463"/>
          <a:ext cx="8640960" cy="89856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12782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25400" dist="88900" dir="2700000" algn="tl" rotWithShape="0">
            <a:prstClr val="black">
              <a:alpha val="68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ООО «ЦентрДомРемонт» 	     Поселок «Новый город» г.Таганрог 	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                    Пожарный резервуар 50м3, Станция ПНС 	</a:t>
          </a:r>
          <a:endParaRPr lang="ru-RU" sz="1600" kern="1200" dirty="0"/>
        </a:p>
      </dsp:txBody>
      <dsp:txXfrm>
        <a:off x="0" y="3165463"/>
        <a:ext cx="8640960" cy="898560"/>
      </dsp:txXfrm>
    </dsp:sp>
    <dsp:sp modelId="{4E037C17-AAF7-4BFD-9B3B-C1E2F33F2961}">
      <dsp:nvSpPr>
        <dsp:cNvPr id="0" name=""/>
        <dsp:cNvSpPr/>
      </dsp:nvSpPr>
      <dsp:spPr>
        <a:xfrm>
          <a:off x="0" y="4202264"/>
          <a:ext cx="8640960" cy="89856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17043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25400" dist="88900" dir="2700000" algn="tl" rotWithShape="0">
            <a:prstClr val="black">
              <a:alpha val="68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ООО «Ауди Сити» 	                        Автосалон «Ауди» МО 	 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                        Емкость техническая, нефтеуловитель 5л/с 	</a:t>
          </a:r>
          <a:endParaRPr lang="ru-RU" sz="1600" kern="1200" dirty="0"/>
        </a:p>
      </dsp:txBody>
      <dsp:txXfrm>
        <a:off x="0" y="4202264"/>
        <a:ext cx="8640960" cy="898560"/>
      </dsp:txXfrm>
    </dsp:sp>
    <dsp:sp modelId="{8184E284-AEB7-4F1F-9594-AE752ECEB8D1}">
      <dsp:nvSpPr>
        <dsp:cNvPr id="0" name=""/>
        <dsp:cNvSpPr/>
      </dsp:nvSpPr>
      <dsp:spPr>
        <a:xfrm>
          <a:off x="0" y="5239064"/>
          <a:ext cx="8640960" cy="89856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21304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25400" dist="88900" dir="2700000" algn="tl" rotWithShape="0">
            <a:prstClr val="black">
              <a:alpha val="68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ООО «Крылья» 	                                   Кафе «Отдых» г.Самара 	Жироуловитель 3л/с 	</a:t>
          </a:r>
          <a:endParaRPr lang="ru-RU" sz="1600" kern="1200" dirty="0"/>
        </a:p>
      </dsp:txBody>
      <dsp:txXfrm>
        <a:off x="0" y="5239064"/>
        <a:ext cx="8640960" cy="89856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3F758E-FD47-441A-B631-3D13177A9C36}">
      <dsp:nvSpPr>
        <dsp:cNvPr id="0" name=""/>
        <dsp:cNvSpPr/>
      </dsp:nvSpPr>
      <dsp:spPr>
        <a:xfrm>
          <a:off x="0" y="15475"/>
          <a:ext cx="8640960" cy="80496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25400" dist="88900" dir="2700000" algn="tl" rotWithShape="0">
            <a:prstClr val="black">
              <a:alpha val="68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ООО «МаксиДевелопмент» 	    ТРЦ «Макси» г.Смоленск 	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                   Канализационная насосная станция D 2000, H 6700 	</a:t>
          </a:r>
          <a:endParaRPr lang="ru-RU" sz="1600" kern="1200" dirty="0"/>
        </a:p>
      </dsp:txBody>
      <dsp:txXfrm>
        <a:off x="0" y="15475"/>
        <a:ext cx="8640960" cy="804960"/>
      </dsp:txXfrm>
    </dsp:sp>
    <dsp:sp modelId="{74312B70-C73B-46F8-B382-15CC75EF9A6F}">
      <dsp:nvSpPr>
        <dsp:cNvPr id="0" name=""/>
        <dsp:cNvSpPr/>
      </dsp:nvSpPr>
      <dsp:spPr>
        <a:xfrm>
          <a:off x="0" y="944275"/>
          <a:ext cx="8640960" cy="80496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3551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25400" dist="88900" dir="2700000" algn="tl" rotWithShape="0">
            <a:prstClr val="black">
              <a:alpha val="68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ООО «Автотехстрой» 	               Комплекс «Славянский квартал» г.Н.Новгород 	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               Канализационная насосная станция D 1500, H 7500 	</a:t>
          </a:r>
          <a:endParaRPr lang="ru-RU" sz="1600" kern="1200" dirty="0"/>
        </a:p>
      </dsp:txBody>
      <dsp:txXfrm>
        <a:off x="0" y="944275"/>
        <a:ext cx="8640960" cy="804960"/>
      </dsp:txXfrm>
    </dsp:sp>
    <dsp:sp modelId="{5D0BC423-DB04-44EA-A6F1-2F1028E194D6}">
      <dsp:nvSpPr>
        <dsp:cNvPr id="0" name=""/>
        <dsp:cNvSpPr/>
      </dsp:nvSpPr>
      <dsp:spPr>
        <a:xfrm>
          <a:off x="0" y="1873075"/>
          <a:ext cx="8640960" cy="80496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7101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25400" dist="88900" dir="2700000" algn="tl" rotWithShape="0">
            <a:prstClr val="black">
              <a:alpha val="68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ООО «Царев Град» 	               Поселок «Царев град» г.Самара 	      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              Пожарный резервуар 25м3 	</a:t>
          </a:r>
          <a:endParaRPr lang="ru-RU" sz="1600" kern="1200" dirty="0"/>
        </a:p>
      </dsp:txBody>
      <dsp:txXfrm>
        <a:off x="0" y="1873075"/>
        <a:ext cx="8640960" cy="804960"/>
      </dsp:txXfrm>
    </dsp:sp>
    <dsp:sp modelId="{70893A29-02AA-4A80-8004-9D17DC41BF72}">
      <dsp:nvSpPr>
        <dsp:cNvPr id="0" name=""/>
        <dsp:cNvSpPr/>
      </dsp:nvSpPr>
      <dsp:spPr>
        <a:xfrm>
          <a:off x="0" y="2801875"/>
          <a:ext cx="8640960" cy="80496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10652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25400" dist="88900" dir="2700000" algn="tl" rotWithShape="0">
            <a:prstClr val="black">
              <a:alpha val="68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ООО «Vip avto» 	               Автомойка г.Самара 	Нефтеуловитель 10л/с 	</a:t>
          </a:r>
          <a:endParaRPr lang="ru-RU" sz="1600" kern="1200" dirty="0"/>
        </a:p>
      </dsp:txBody>
      <dsp:txXfrm>
        <a:off x="0" y="2801875"/>
        <a:ext cx="8640960" cy="804960"/>
      </dsp:txXfrm>
    </dsp:sp>
    <dsp:sp modelId="{4520ABFC-F880-45DF-A501-29D82CEA865A}">
      <dsp:nvSpPr>
        <dsp:cNvPr id="0" name=""/>
        <dsp:cNvSpPr/>
      </dsp:nvSpPr>
      <dsp:spPr>
        <a:xfrm>
          <a:off x="0" y="3730675"/>
          <a:ext cx="8640960" cy="80496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14203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25400" dist="88900" dir="2700000" algn="tl" rotWithShape="0">
            <a:prstClr val="black">
              <a:alpha val="68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ООО «Строй Гарант» 	              ЖК «Романовский» г.Кострома 	       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              Станция биологической очистки 100 м3/сутки	</a:t>
          </a:r>
          <a:endParaRPr lang="ru-RU" sz="1600" kern="1200" dirty="0"/>
        </a:p>
      </dsp:txBody>
      <dsp:txXfrm>
        <a:off x="0" y="3730675"/>
        <a:ext cx="8640960" cy="804960"/>
      </dsp:txXfrm>
    </dsp:sp>
    <dsp:sp modelId="{DCA72BE8-8151-4B30-AAF3-46D93B825203}">
      <dsp:nvSpPr>
        <dsp:cNvPr id="0" name=""/>
        <dsp:cNvSpPr/>
      </dsp:nvSpPr>
      <dsp:spPr>
        <a:xfrm>
          <a:off x="0" y="4659476"/>
          <a:ext cx="8640960" cy="80496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17753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25400" dist="88900" dir="2700000" algn="tl" rotWithShape="0">
            <a:prstClr val="black">
              <a:alpha val="68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ДНП «Щелково» 	            Коттеджный поселок «Барсово» МО 	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           Станции очистки ливневых и хозбытовых сточных вод 	</a:t>
          </a:r>
          <a:endParaRPr lang="ru-RU" sz="1600" kern="1200" dirty="0"/>
        </a:p>
      </dsp:txBody>
      <dsp:txXfrm>
        <a:off x="0" y="4659476"/>
        <a:ext cx="8640960" cy="804960"/>
      </dsp:txXfrm>
    </dsp:sp>
    <dsp:sp modelId="{C8BC566F-B934-4A1F-8CBD-C0AD0BBB7020}">
      <dsp:nvSpPr>
        <dsp:cNvPr id="0" name=""/>
        <dsp:cNvSpPr/>
      </dsp:nvSpPr>
      <dsp:spPr>
        <a:xfrm>
          <a:off x="0" y="5588276"/>
          <a:ext cx="8640960" cy="80496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21304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25400" dist="88900" dir="2700000" algn="tl" rotWithShape="0">
            <a:prstClr val="black">
              <a:alpha val="68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ЗАО «АЗС №80» 	           АЗС № 80 г.Бугуруслан 	      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          Комбинированный песконефтеуловитель 6 л/с 	</a:t>
          </a:r>
          <a:endParaRPr lang="ru-RU" sz="1600" kern="1200" dirty="0"/>
        </a:p>
      </dsp:txBody>
      <dsp:txXfrm>
        <a:off x="0" y="5588276"/>
        <a:ext cx="8640960" cy="80496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C9AB0C8-54CD-4567-8DAF-1DF74A9ACADE}">
      <dsp:nvSpPr>
        <dsp:cNvPr id="0" name=""/>
        <dsp:cNvSpPr/>
      </dsp:nvSpPr>
      <dsp:spPr>
        <a:xfrm>
          <a:off x="0" y="930"/>
          <a:ext cx="8784976" cy="661635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bg1"/>
          </a:solidFill>
          <a:prstDash val="solid"/>
        </a:ln>
        <a:effectLst>
          <a:outerShdw blurRad="12700" dist="76200" dir="2700000" algn="tl" rotWithShape="0">
            <a:prstClr val="black">
              <a:alpha val="63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ООО «Сибсервис» 	 СОК «Маганский» Красноярский край 	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Станция биологической очистки  50м3/сутки 	</a:t>
          </a:r>
          <a:endParaRPr lang="ru-RU" sz="1600" kern="1200" dirty="0"/>
        </a:p>
      </dsp:txBody>
      <dsp:txXfrm>
        <a:off x="0" y="930"/>
        <a:ext cx="8784976" cy="661635"/>
      </dsp:txXfrm>
    </dsp:sp>
    <dsp:sp modelId="{EB24EA4B-B6DE-4284-97D0-92D03EDE3A57}">
      <dsp:nvSpPr>
        <dsp:cNvPr id="0" name=""/>
        <dsp:cNvSpPr/>
      </dsp:nvSpPr>
      <dsp:spPr>
        <a:xfrm>
          <a:off x="0" y="746085"/>
          <a:ext cx="8784976" cy="661635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2663"/>
            <a:alphaOff val="0"/>
          </a:schemeClr>
        </a:solidFill>
        <a:ln w="9525" cap="flat" cmpd="sng" algn="ctr">
          <a:solidFill>
            <a:schemeClr val="bg1"/>
          </a:solidFill>
          <a:prstDash val="solid"/>
        </a:ln>
        <a:effectLst>
          <a:outerShdw blurRad="12700" dist="76200" dir="2700000" algn="tl" rotWithShape="0">
            <a:prstClr val="black">
              <a:alpha val="63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ООО «Система 200» 	Поселок  г.Солнечногорск 	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Канализационная насосная станция D 1300, H 6300 	</a:t>
          </a:r>
          <a:endParaRPr lang="ru-RU" sz="1600" kern="1200" dirty="0"/>
        </a:p>
      </dsp:txBody>
      <dsp:txXfrm>
        <a:off x="0" y="746085"/>
        <a:ext cx="8784976" cy="661635"/>
      </dsp:txXfrm>
    </dsp:sp>
    <dsp:sp modelId="{7C9D4BEC-7291-4EE1-BD09-71F9904BD271}">
      <dsp:nvSpPr>
        <dsp:cNvPr id="0" name=""/>
        <dsp:cNvSpPr/>
      </dsp:nvSpPr>
      <dsp:spPr>
        <a:xfrm>
          <a:off x="0" y="1491240"/>
          <a:ext cx="8784976" cy="661635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5326"/>
            <a:alphaOff val="0"/>
          </a:schemeClr>
        </a:solidFill>
        <a:ln w="9525" cap="flat" cmpd="sng" algn="ctr">
          <a:solidFill>
            <a:schemeClr val="bg1"/>
          </a:solidFill>
          <a:prstDash val="solid"/>
        </a:ln>
        <a:effectLst>
          <a:outerShdw blurRad="12700" dist="76200" dir="2700000" algn="tl" rotWithShape="0">
            <a:prstClr val="black">
              <a:alpha val="63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ООО «Сила» 	                 МЦ «Вита» г.Видное МО              Нефтеуловитель 8л/с 	</a:t>
          </a:r>
          <a:endParaRPr lang="ru-RU" sz="1600" kern="1200" dirty="0"/>
        </a:p>
      </dsp:txBody>
      <dsp:txXfrm>
        <a:off x="0" y="1491240"/>
        <a:ext cx="8784976" cy="661635"/>
      </dsp:txXfrm>
    </dsp:sp>
    <dsp:sp modelId="{B767CE34-E82E-4B4B-85DC-326B03D65BC8}">
      <dsp:nvSpPr>
        <dsp:cNvPr id="0" name=""/>
        <dsp:cNvSpPr/>
      </dsp:nvSpPr>
      <dsp:spPr>
        <a:xfrm>
          <a:off x="0" y="2236395"/>
          <a:ext cx="8784976" cy="661635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7989"/>
            <a:alphaOff val="0"/>
          </a:schemeClr>
        </a:solidFill>
        <a:ln w="9525" cap="flat" cmpd="sng" algn="ctr">
          <a:solidFill>
            <a:schemeClr val="bg1"/>
          </a:solidFill>
          <a:prstDash val="solid"/>
        </a:ln>
        <a:effectLst>
          <a:outerShdw blurRad="12700" dist="76200" dir="2700000" algn="tl" rotWithShape="0">
            <a:prstClr val="black">
              <a:alpha val="63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ООО «Новый дом» 	 Лечебно-оздоровительный центр «Сахареж» г.Ярославль       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Сорбционный фильтр 5л/с 	</a:t>
          </a:r>
          <a:endParaRPr lang="ru-RU" sz="1600" kern="1200" dirty="0"/>
        </a:p>
      </dsp:txBody>
      <dsp:txXfrm>
        <a:off x="0" y="2236395"/>
        <a:ext cx="8784976" cy="661635"/>
      </dsp:txXfrm>
    </dsp:sp>
    <dsp:sp modelId="{D4736507-D618-4A6C-BD50-AA6776012EF7}">
      <dsp:nvSpPr>
        <dsp:cNvPr id="0" name=""/>
        <dsp:cNvSpPr/>
      </dsp:nvSpPr>
      <dsp:spPr>
        <a:xfrm>
          <a:off x="0" y="2981550"/>
          <a:ext cx="8784976" cy="661635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10652"/>
            <a:alphaOff val="0"/>
          </a:schemeClr>
        </a:solidFill>
        <a:ln w="9525" cap="flat" cmpd="sng" algn="ctr">
          <a:solidFill>
            <a:schemeClr val="bg1"/>
          </a:solidFill>
          <a:prstDash val="solid"/>
        </a:ln>
        <a:effectLst>
          <a:outerShdw blurRad="12700" dist="76200" dir="2700000" algn="tl" rotWithShape="0">
            <a:prstClr val="black">
              <a:alpha val="63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ООО «Стройка века» 	 ЖК «Элитный» г.Геленджик 	Канализационная насосная станция 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D 1500, H 7500,  приемный резервуар 10м3 	</a:t>
          </a:r>
          <a:endParaRPr lang="ru-RU" sz="1600" kern="1200" dirty="0"/>
        </a:p>
      </dsp:txBody>
      <dsp:txXfrm>
        <a:off x="0" y="2981550"/>
        <a:ext cx="8784976" cy="661635"/>
      </dsp:txXfrm>
    </dsp:sp>
    <dsp:sp modelId="{8C0C9F82-CF8E-4CD5-B503-29B42C7CBA88}">
      <dsp:nvSpPr>
        <dsp:cNvPr id="0" name=""/>
        <dsp:cNvSpPr/>
      </dsp:nvSpPr>
      <dsp:spPr>
        <a:xfrm>
          <a:off x="0" y="3726705"/>
          <a:ext cx="8784976" cy="661635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13315"/>
            <a:alphaOff val="0"/>
          </a:schemeClr>
        </a:solidFill>
        <a:ln w="9525" cap="flat" cmpd="sng" algn="ctr">
          <a:solidFill>
            <a:schemeClr val="bg1"/>
          </a:solidFill>
          <a:prstDash val="solid"/>
        </a:ln>
        <a:effectLst>
          <a:outerShdw blurRad="12700" dist="76200" dir="2700000" algn="tl" rotWithShape="0">
            <a:prstClr val="black">
              <a:alpha val="63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ООО «Трансподзем» 	  Жилой комплекс «Ильинка» 	   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  Станция биологической очистки 15м3/сутки 	</a:t>
          </a:r>
          <a:endParaRPr lang="ru-RU" sz="1600" kern="1200" dirty="0"/>
        </a:p>
      </dsp:txBody>
      <dsp:txXfrm>
        <a:off x="0" y="3726705"/>
        <a:ext cx="8784976" cy="661635"/>
      </dsp:txXfrm>
    </dsp:sp>
    <dsp:sp modelId="{0F99D793-D31A-4CDB-8A52-EE3A2AE26393}">
      <dsp:nvSpPr>
        <dsp:cNvPr id="0" name=""/>
        <dsp:cNvSpPr/>
      </dsp:nvSpPr>
      <dsp:spPr>
        <a:xfrm>
          <a:off x="0" y="4471860"/>
          <a:ext cx="8784976" cy="661635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15978"/>
            <a:alphaOff val="0"/>
          </a:schemeClr>
        </a:solidFill>
        <a:ln w="9525" cap="flat" cmpd="sng" algn="ctr">
          <a:solidFill>
            <a:schemeClr val="bg1"/>
          </a:solidFill>
          <a:prstDash val="solid"/>
        </a:ln>
        <a:effectLst>
          <a:outerShdw blurRad="12700" dist="76200" dir="2700000" algn="tl" rotWithShape="0">
            <a:prstClr val="black">
              <a:alpha val="63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ООО «Земельные активы» 	Поселок «Медвежьи озера» МО 	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               Канализационная насосная станция  D 2000, H 6000 	</a:t>
          </a:r>
          <a:endParaRPr lang="ru-RU" sz="1600" kern="1200" dirty="0"/>
        </a:p>
      </dsp:txBody>
      <dsp:txXfrm>
        <a:off x="0" y="4471860"/>
        <a:ext cx="8784976" cy="661635"/>
      </dsp:txXfrm>
    </dsp:sp>
    <dsp:sp modelId="{F36A11BD-0253-4F7F-AF93-A8A0C6C4A58B}">
      <dsp:nvSpPr>
        <dsp:cNvPr id="0" name=""/>
        <dsp:cNvSpPr/>
      </dsp:nvSpPr>
      <dsp:spPr>
        <a:xfrm>
          <a:off x="0" y="5217015"/>
          <a:ext cx="8784976" cy="661635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18641"/>
            <a:alphaOff val="0"/>
          </a:schemeClr>
        </a:solidFill>
        <a:ln w="9525" cap="flat" cmpd="sng" algn="ctr">
          <a:solidFill>
            <a:schemeClr val="bg1"/>
          </a:solidFill>
          <a:prstDash val="solid"/>
        </a:ln>
        <a:effectLst>
          <a:outerShdw blurRad="12700" dist="76200" dir="2700000" algn="tl" rotWithShape="0">
            <a:prstClr val="black">
              <a:alpha val="63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ООО «Регион» 	г.Находка 	Канализационная насосная станция в стальном корпусе 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               D 3000, H 6700 	</a:t>
          </a:r>
          <a:endParaRPr lang="ru-RU" sz="1600" kern="1200" dirty="0"/>
        </a:p>
      </dsp:txBody>
      <dsp:txXfrm>
        <a:off x="0" y="5217015"/>
        <a:ext cx="8784976" cy="661635"/>
      </dsp:txXfrm>
    </dsp:sp>
    <dsp:sp modelId="{9B39175E-977A-4AE0-A11E-5F837F797096}">
      <dsp:nvSpPr>
        <dsp:cNvPr id="0" name=""/>
        <dsp:cNvSpPr/>
      </dsp:nvSpPr>
      <dsp:spPr>
        <a:xfrm>
          <a:off x="0" y="5962170"/>
          <a:ext cx="8784976" cy="661635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21304"/>
            <a:alphaOff val="0"/>
          </a:schemeClr>
        </a:solidFill>
        <a:ln w="9525" cap="flat" cmpd="sng" algn="ctr">
          <a:solidFill>
            <a:schemeClr val="bg1"/>
          </a:solidFill>
          <a:prstDash val="solid"/>
        </a:ln>
        <a:effectLst>
          <a:outerShdw blurRad="12700" dist="76200" dir="2700000" algn="tl" rotWithShape="0">
            <a:prstClr val="black">
              <a:alpha val="63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ОАО «Аэропорт Астрахань» 	Аэропорт г.Астрахань 	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                Канализационная насосная станция D 2000, H 8400 	</a:t>
          </a:r>
          <a:endParaRPr lang="ru-RU" sz="1600" kern="1200" dirty="0"/>
        </a:p>
      </dsp:txBody>
      <dsp:txXfrm>
        <a:off x="0" y="5962170"/>
        <a:ext cx="8784976" cy="66163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3CAE93B-F4DA-4CF2-9BE3-B117F13BF64D}">
      <dsp:nvSpPr>
        <dsp:cNvPr id="0" name=""/>
        <dsp:cNvSpPr/>
      </dsp:nvSpPr>
      <dsp:spPr>
        <a:xfrm>
          <a:off x="0" y="1695"/>
          <a:ext cx="8208912" cy="65264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Камско – Устьинский муниципальный район    Камское устье Татарстан 	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КНС D 1500, H 6200   КНС  D 2000, H 7900 	</a:t>
          </a:r>
          <a:endParaRPr lang="ru-RU" sz="1600" kern="1200" dirty="0"/>
        </a:p>
      </dsp:txBody>
      <dsp:txXfrm>
        <a:off x="0" y="1695"/>
        <a:ext cx="8208912" cy="652640"/>
      </dsp:txXfrm>
    </dsp:sp>
    <dsp:sp modelId="{9C463F50-A3EB-44FF-8FD8-E8333CFAE6F5}">
      <dsp:nvSpPr>
        <dsp:cNvPr id="0" name=""/>
        <dsp:cNvSpPr/>
      </dsp:nvSpPr>
      <dsp:spPr>
        <a:xfrm>
          <a:off x="0" y="668680"/>
          <a:ext cx="8208912" cy="65264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2367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ООО «Остерстрой» 	Коттеджный поселок 	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Канализационная насосная станция D 2000, H 8400 	</a:t>
          </a:r>
          <a:endParaRPr lang="ru-RU" sz="1600" kern="1200" dirty="0"/>
        </a:p>
      </dsp:txBody>
      <dsp:txXfrm>
        <a:off x="0" y="668680"/>
        <a:ext cx="8208912" cy="652640"/>
      </dsp:txXfrm>
    </dsp:sp>
    <dsp:sp modelId="{227552AA-925F-4D4D-AA49-292C0D6DE386}">
      <dsp:nvSpPr>
        <dsp:cNvPr id="0" name=""/>
        <dsp:cNvSpPr/>
      </dsp:nvSpPr>
      <dsp:spPr>
        <a:xfrm>
          <a:off x="0" y="1335664"/>
          <a:ext cx="8208912" cy="65264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4734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ООО «Премьера» 	Автосалон «Шевроле»     г. Ульяновск 	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Канализационная насосная станция D 1300, H 4200 	</a:t>
          </a:r>
          <a:endParaRPr lang="ru-RU" sz="1600" kern="1200" dirty="0"/>
        </a:p>
      </dsp:txBody>
      <dsp:txXfrm>
        <a:off x="0" y="1335664"/>
        <a:ext cx="8208912" cy="652640"/>
      </dsp:txXfrm>
    </dsp:sp>
    <dsp:sp modelId="{823F1E2E-CD96-4C4E-80FA-2AC47AD4AF8C}">
      <dsp:nvSpPr>
        <dsp:cNvPr id="0" name=""/>
        <dsp:cNvSpPr/>
      </dsp:nvSpPr>
      <dsp:spPr>
        <a:xfrm>
          <a:off x="0" y="2002648"/>
          <a:ext cx="8208912" cy="65264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7101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ООО «Технокорт» 	ПОЭЗ  г. Ульяновск 	Станция очистки ливневых стоков 40л/с,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канализационная насосная станция D 3000, H 8000 </a:t>
          </a:r>
          <a:endParaRPr lang="ru-RU" sz="1600" kern="1200" dirty="0"/>
        </a:p>
      </dsp:txBody>
      <dsp:txXfrm>
        <a:off x="0" y="2002648"/>
        <a:ext cx="8208912" cy="652640"/>
      </dsp:txXfrm>
    </dsp:sp>
    <dsp:sp modelId="{8037EB20-371A-4617-9677-96CFC9AC7EFE}">
      <dsp:nvSpPr>
        <dsp:cNvPr id="0" name=""/>
        <dsp:cNvSpPr/>
      </dsp:nvSpPr>
      <dsp:spPr>
        <a:xfrm>
          <a:off x="0" y="2669633"/>
          <a:ext cx="8208912" cy="65264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9468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ООО «Крост» 	ЖК «Велтон  Парк» МО 	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Станция биологической очистки 60м3/с</a:t>
          </a:r>
          <a:endParaRPr lang="ru-RU" sz="1600" kern="1200" dirty="0"/>
        </a:p>
      </dsp:txBody>
      <dsp:txXfrm>
        <a:off x="0" y="2669633"/>
        <a:ext cx="8208912" cy="652640"/>
      </dsp:txXfrm>
    </dsp:sp>
    <dsp:sp modelId="{3BCBE19B-9ECE-4870-AB5C-C1340085803C}">
      <dsp:nvSpPr>
        <dsp:cNvPr id="0" name=""/>
        <dsp:cNvSpPr/>
      </dsp:nvSpPr>
      <dsp:spPr>
        <a:xfrm>
          <a:off x="0" y="3336617"/>
          <a:ext cx="8208912" cy="65264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11836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ООО «Евро Акцент» 	Поселок «Усадив» г. Казань 	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Канализационная насосная станция D 1300, H 6100 </a:t>
          </a:r>
          <a:endParaRPr lang="ru-RU" sz="1600" kern="1200" dirty="0"/>
        </a:p>
      </dsp:txBody>
      <dsp:txXfrm>
        <a:off x="0" y="3336617"/>
        <a:ext cx="8208912" cy="652640"/>
      </dsp:txXfrm>
    </dsp:sp>
    <dsp:sp modelId="{13D71E3A-6BBE-4B3B-859F-641210761946}">
      <dsp:nvSpPr>
        <dsp:cNvPr id="0" name=""/>
        <dsp:cNvSpPr/>
      </dsp:nvSpPr>
      <dsp:spPr>
        <a:xfrm>
          <a:off x="0" y="4003601"/>
          <a:ext cx="8208912" cy="65264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14203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ООО «Артстройинвест» 	ПГТ «Михеево» МО 	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Канализационная насосная станция D 1300, H 6100 	</a:t>
          </a:r>
          <a:endParaRPr lang="ru-RU" sz="1600" kern="1200" dirty="0"/>
        </a:p>
      </dsp:txBody>
      <dsp:txXfrm>
        <a:off x="0" y="4003601"/>
        <a:ext cx="8208912" cy="652640"/>
      </dsp:txXfrm>
    </dsp:sp>
    <dsp:sp modelId="{1096111E-AFA2-47FB-B8B3-4D662687A5E8}">
      <dsp:nvSpPr>
        <dsp:cNvPr id="0" name=""/>
        <dsp:cNvSpPr/>
      </dsp:nvSpPr>
      <dsp:spPr>
        <a:xfrm>
          <a:off x="0" y="4670586"/>
          <a:ext cx="8208912" cy="65264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16570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ООО «Гидротехника» 	Промзона г.Усолье 	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3 технических колодца 	</a:t>
          </a:r>
          <a:endParaRPr lang="ru-RU" sz="1600" kern="1200" dirty="0"/>
        </a:p>
      </dsp:txBody>
      <dsp:txXfrm>
        <a:off x="0" y="4670586"/>
        <a:ext cx="8208912" cy="652640"/>
      </dsp:txXfrm>
    </dsp:sp>
    <dsp:sp modelId="{9BE28A04-4917-47A3-A76D-9F614DAFC0AF}">
      <dsp:nvSpPr>
        <dsp:cNvPr id="0" name=""/>
        <dsp:cNvSpPr/>
      </dsp:nvSpPr>
      <dsp:spPr>
        <a:xfrm>
          <a:off x="0" y="5337570"/>
          <a:ext cx="8208912" cy="65264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18937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ООО «Инженерные системы» 	Жилой комплекс г. Саранск 	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               КНС   D 1300, H 4500, емкость 15м3 	</a:t>
          </a:r>
          <a:endParaRPr lang="ru-RU" sz="1600" kern="1200" dirty="0"/>
        </a:p>
      </dsp:txBody>
      <dsp:txXfrm>
        <a:off x="0" y="5337570"/>
        <a:ext cx="8208912" cy="652640"/>
      </dsp:txXfrm>
    </dsp:sp>
    <dsp:sp modelId="{0BFEEF8A-CFC4-40BD-91AE-435AEBA3E2AD}">
      <dsp:nvSpPr>
        <dsp:cNvPr id="0" name=""/>
        <dsp:cNvSpPr/>
      </dsp:nvSpPr>
      <dsp:spPr>
        <a:xfrm>
          <a:off x="0" y="6004555"/>
          <a:ext cx="8208912" cy="65264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21304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СК «Академия»  	Микрорайон «Сокол»  г.Ярославль 	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Станция очистки ливневых сточных вод 30л/с 	</a:t>
          </a:r>
          <a:endParaRPr lang="ru-RU" sz="1600" kern="1200" dirty="0"/>
        </a:p>
      </dsp:txBody>
      <dsp:txXfrm>
        <a:off x="0" y="6004555"/>
        <a:ext cx="8208912" cy="652640"/>
      </dsp:txXfrm>
    </dsp:sp>
    <dsp:sp modelId="{00F971FC-D38C-4C14-B9C1-935CC7B315C9}">
      <dsp:nvSpPr>
        <dsp:cNvPr id="0" name=""/>
        <dsp:cNvSpPr/>
      </dsp:nvSpPr>
      <dsp:spPr>
        <a:xfrm>
          <a:off x="0" y="6657195"/>
          <a:ext cx="8208912" cy="82476"/>
        </a:xfrm>
        <a:prstGeom prst="rect">
          <a:avLst/>
        </a:prstGeom>
        <a:noFill/>
        <a:ln w="6350">
          <a:solidFill>
            <a:schemeClr val="bg1"/>
          </a:solidFill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633" tIns="20320" rIns="113792" bIns="2032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600" kern="1200" dirty="0"/>
        </a:p>
      </dsp:txBody>
      <dsp:txXfrm>
        <a:off x="0" y="6657195"/>
        <a:ext cx="8208912" cy="82476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D0D031B-5074-471F-92DE-72ED0267EAC4}">
      <dsp:nvSpPr>
        <dsp:cNvPr id="0" name=""/>
        <dsp:cNvSpPr/>
      </dsp:nvSpPr>
      <dsp:spPr>
        <a:xfrm>
          <a:off x="0" y="21959"/>
          <a:ext cx="8208912" cy="66690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ООО «Спецстрой» 	Канализационная насосная станция D 2500, H 7900 -4шт 	</a:t>
          </a:r>
          <a:endParaRPr lang="ru-RU" sz="1600" kern="1200" dirty="0"/>
        </a:p>
      </dsp:txBody>
      <dsp:txXfrm>
        <a:off x="0" y="21959"/>
        <a:ext cx="8208912" cy="666900"/>
      </dsp:txXfrm>
    </dsp:sp>
    <dsp:sp modelId="{BA3D62D8-B9B6-4E65-AE6B-CB51438F2777}">
      <dsp:nvSpPr>
        <dsp:cNvPr id="0" name=""/>
        <dsp:cNvSpPr/>
      </dsp:nvSpPr>
      <dsp:spPr>
        <a:xfrm>
          <a:off x="0" y="775259"/>
          <a:ext cx="8208912" cy="66690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3043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ООО «УЖС» 	 Поселок «Малаховка», МО 	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Канализационная насосная станция D 2000, H 7100 	</a:t>
          </a:r>
          <a:endParaRPr lang="ru-RU" sz="1600" kern="1200" dirty="0"/>
        </a:p>
      </dsp:txBody>
      <dsp:txXfrm>
        <a:off x="0" y="775259"/>
        <a:ext cx="8208912" cy="666900"/>
      </dsp:txXfrm>
    </dsp:sp>
    <dsp:sp modelId="{BB9E467B-11B4-44B8-9CC8-7BA185F93E7B}">
      <dsp:nvSpPr>
        <dsp:cNvPr id="0" name=""/>
        <dsp:cNvSpPr/>
      </dsp:nvSpPr>
      <dsp:spPr>
        <a:xfrm>
          <a:off x="0" y="1528559"/>
          <a:ext cx="8208912" cy="66690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6087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ООО «Мортон»            Жилой комплекс, МО 	      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Станция очистки ливневых сточных вод 42л/с, колодцы -5шт 	</a:t>
          </a:r>
          <a:endParaRPr lang="ru-RU" sz="1600" kern="1200" dirty="0"/>
        </a:p>
      </dsp:txBody>
      <dsp:txXfrm>
        <a:off x="0" y="1528559"/>
        <a:ext cx="8208912" cy="666900"/>
      </dsp:txXfrm>
    </dsp:sp>
    <dsp:sp modelId="{7133D37D-6E3C-472C-A316-68D89DCF0599}">
      <dsp:nvSpPr>
        <dsp:cNvPr id="0" name=""/>
        <dsp:cNvSpPr/>
      </dsp:nvSpPr>
      <dsp:spPr>
        <a:xfrm>
          <a:off x="0" y="2285428"/>
          <a:ext cx="8208912" cy="66690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9130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ООО «ПИК» 	ЖК «Мичуринский» 	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Станция биологической очистки 25м3/сутки 	</a:t>
          </a:r>
          <a:endParaRPr lang="ru-RU" sz="1600" kern="1200" dirty="0"/>
        </a:p>
      </dsp:txBody>
      <dsp:txXfrm>
        <a:off x="0" y="2285428"/>
        <a:ext cx="8208912" cy="666900"/>
      </dsp:txXfrm>
    </dsp:sp>
    <dsp:sp modelId="{101C55C5-93C6-4659-B5CA-FD0EB849898F}">
      <dsp:nvSpPr>
        <dsp:cNvPr id="0" name=""/>
        <dsp:cNvSpPr/>
      </dsp:nvSpPr>
      <dsp:spPr>
        <a:xfrm>
          <a:off x="0" y="3035159"/>
          <a:ext cx="8208912" cy="66690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12174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ЗАО «Автобаза №9» 	 Автобаза №9 г. Красноярск 	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 Станция биологической очистки 12м3/сутки 	</a:t>
          </a:r>
          <a:endParaRPr lang="ru-RU" sz="1600" kern="1200" dirty="0"/>
        </a:p>
      </dsp:txBody>
      <dsp:txXfrm>
        <a:off x="0" y="3035159"/>
        <a:ext cx="8208912" cy="666900"/>
      </dsp:txXfrm>
    </dsp:sp>
    <dsp:sp modelId="{172DA059-F699-4CD5-88B4-7B1F16208752}">
      <dsp:nvSpPr>
        <dsp:cNvPr id="0" name=""/>
        <dsp:cNvSpPr/>
      </dsp:nvSpPr>
      <dsp:spPr>
        <a:xfrm>
          <a:off x="0" y="3788460"/>
          <a:ext cx="8208912" cy="66690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15217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ЗАО «Базилик» 	         Жилой комплекс «Ботанический» 	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КНС D 1500, H 6100  КНС D 1300, H 4500 	</a:t>
          </a:r>
          <a:endParaRPr lang="ru-RU" sz="1600" kern="1200" dirty="0"/>
        </a:p>
      </dsp:txBody>
      <dsp:txXfrm>
        <a:off x="0" y="3788460"/>
        <a:ext cx="8208912" cy="666900"/>
      </dsp:txXfrm>
    </dsp:sp>
    <dsp:sp modelId="{5EB91819-84FA-4648-9F6B-600F1E9C69C9}">
      <dsp:nvSpPr>
        <dsp:cNvPr id="0" name=""/>
        <dsp:cNvSpPr/>
      </dsp:nvSpPr>
      <dsp:spPr>
        <a:xfrm>
          <a:off x="0" y="4541760"/>
          <a:ext cx="8208912" cy="66690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18261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ООО «Сибэнергоуголь» 	          п. Листвяги  г. Новокузнецк 	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            Станция очистки ливневых сточных вод 35л/с 	</a:t>
          </a:r>
          <a:endParaRPr lang="ru-RU" sz="1600" kern="1200" dirty="0"/>
        </a:p>
      </dsp:txBody>
      <dsp:txXfrm>
        <a:off x="0" y="4541760"/>
        <a:ext cx="8208912" cy="666900"/>
      </dsp:txXfrm>
    </dsp:sp>
    <dsp:sp modelId="{0BFEEF8A-CFC4-40BD-91AE-435AEBA3E2AD}">
      <dsp:nvSpPr>
        <dsp:cNvPr id="0" name=""/>
        <dsp:cNvSpPr/>
      </dsp:nvSpPr>
      <dsp:spPr>
        <a:xfrm>
          <a:off x="0" y="5295060"/>
          <a:ext cx="8208912" cy="66690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21304"/>
            <a:alphaOff val="0"/>
          </a:schemeClr>
        </a:solidFill>
        <a:ln w="6350" cap="flat" cmpd="sng" algn="ctr">
          <a:solidFill>
            <a:schemeClr val="bg1"/>
          </a:solidFill>
          <a:prstDash val="solid"/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СК «Академия» 	             Микрорайон «Сокол»  г.Ярославль 	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                                           Станция очистки ливневых сточных вод 30л/с 	</a:t>
          </a:r>
          <a:endParaRPr lang="ru-RU" sz="1600" kern="1200" dirty="0"/>
        </a:p>
      </dsp:txBody>
      <dsp:txXfrm>
        <a:off x="0" y="5295060"/>
        <a:ext cx="8208912" cy="666900"/>
      </dsp:txXfrm>
    </dsp:sp>
    <dsp:sp modelId="{00F971FC-D38C-4C14-B9C1-935CC7B315C9}">
      <dsp:nvSpPr>
        <dsp:cNvPr id="0" name=""/>
        <dsp:cNvSpPr/>
      </dsp:nvSpPr>
      <dsp:spPr>
        <a:xfrm>
          <a:off x="0" y="5961960"/>
          <a:ext cx="8208912" cy="496800"/>
        </a:xfrm>
        <a:prstGeom prst="rect">
          <a:avLst/>
        </a:prstGeom>
        <a:noFill/>
        <a:ln w="6350">
          <a:solidFill>
            <a:schemeClr val="bg1"/>
          </a:solidFill>
        </a:ln>
        <a:effectLst>
          <a:outerShdw blurRad="50800" dist="127000" dir="2700000" algn="tl" rotWithShape="0">
            <a:prstClr val="black">
              <a:alpha val="50000"/>
            </a:prstClr>
          </a:outerShd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633" tIns="20320" rIns="113792" bIns="2032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600" kern="1200" dirty="0"/>
        </a:p>
      </dsp:txBody>
      <dsp:txXfrm>
        <a:off x="0" y="5961960"/>
        <a:ext cx="8208912" cy="496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B56831-FA86-4634-85E0-98F36326ED3F}" type="datetimeFigureOut">
              <a:rPr lang="ru-RU" smtClean="0"/>
              <a:pPr/>
              <a:t>02.08.2018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FCA6E-96C6-43BD-8772-BB9D9D8F31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2380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02.08.2018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02.08.2018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02.08.2018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02.08.2018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02.08.2018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02.08.2018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02.08.2018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02.08.2018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02.08.2018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02.08.2018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02.08.2018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C6C1A-1634-4833-9ABE-A88FD58B2CD7}" type="datetimeFigureOut">
              <a:rPr lang="ru-RU" smtClean="0"/>
              <a:pPr/>
              <a:t>02.08.2018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microsoft.com/office/2007/relationships/hdphoto" Target="../media/hdphoto5.wdp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3.png"/><Relationship Id="rId5" Type="http://schemas.microsoft.com/office/2007/relationships/hdphoto" Target="../media/hdphoto6.wdp"/><Relationship Id="rId10" Type="http://schemas.openxmlformats.org/officeDocument/2006/relationships/image" Target="../media/image8.png"/><Relationship Id="rId4" Type="http://schemas.openxmlformats.org/officeDocument/2006/relationships/image" Target="../media/image20.png"/><Relationship Id="rId9" Type="http://schemas.microsoft.com/office/2007/relationships/hdphoto" Target="../media/hdphoto8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microsoft.com/office/2007/relationships/hdphoto" Target="../media/hdphoto9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10" Type="http://schemas.openxmlformats.org/officeDocument/2006/relationships/image" Target="../media/image35.png"/><Relationship Id="rId4" Type="http://schemas.openxmlformats.org/officeDocument/2006/relationships/image" Target="../media/image29.jpe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jpeg"/><Relationship Id="rId7" Type="http://schemas.openxmlformats.org/officeDocument/2006/relationships/image" Target="../media/image4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microsoft.com/office/2007/relationships/hdphoto" Target="../media/hdphoto10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" y="0"/>
            <a:ext cx="9140641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7192"/>
            <a:ext cx="9144000" cy="15626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691" y="5301208"/>
            <a:ext cx="2480618" cy="125906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0"/>
            <a:ext cx="1182630" cy="235101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601025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32" y="0"/>
            <a:ext cx="5842525" cy="685800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5" name="Рисунок 4"/>
          <p:cNvPicPr>
            <a:picLocks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59"/>
          <a:stretch/>
        </p:blipFill>
        <p:spPr>
          <a:xfrm>
            <a:off x="0" y="310322"/>
            <a:ext cx="7045200" cy="1203718"/>
          </a:xfrm>
          <a:prstGeom prst="rect">
            <a:avLst/>
          </a:prstGeom>
          <a:effectLst>
            <a:outerShdw blurRad="63500" dist="127000" dir="786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Содержимое 6"/>
          <p:cNvSpPr txBox="1">
            <a:spLocks/>
          </p:cNvSpPr>
          <p:nvPr/>
        </p:nvSpPr>
        <p:spPr>
          <a:xfrm>
            <a:off x="0" y="310322"/>
            <a:ext cx="6645424" cy="1282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НВК-КНС</a:t>
            </a:r>
          </a:p>
          <a:p>
            <a:pPr marL="0" indent="0">
              <a:buNone/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Канализационные насосные станции</a:t>
            </a:r>
          </a:p>
          <a:p>
            <a:pPr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None/>
            </a:pP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35973" y="1592854"/>
            <a:ext cx="2463175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Вентиляционный стояк</a:t>
            </a:r>
            <a:endParaRPr lang="ru-RU" dirty="0">
              <a:solidFill>
                <a:srgbClr val="002060"/>
              </a:solidFill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 flipV="1">
            <a:off x="5478449" y="1962186"/>
            <a:ext cx="1057524" cy="34369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6535973" y="1962186"/>
            <a:ext cx="2361537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V="1">
            <a:off x="5088835" y="2941983"/>
            <a:ext cx="1447138" cy="117679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V="1">
            <a:off x="4746929" y="2941983"/>
            <a:ext cx="1789044" cy="104162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6535973" y="2941983"/>
            <a:ext cx="2088329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535973" y="2572651"/>
            <a:ext cx="2088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Запорная арматура</a:t>
            </a:r>
            <a:endParaRPr lang="ru-RU" dirty="0">
              <a:solidFill>
                <a:srgbClr val="002060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 bwMode="black">
          <a:xfrm flipV="1">
            <a:off x="6194066" y="4579951"/>
            <a:ext cx="625253" cy="25444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6819319" y="4579951"/>
            <a:ext cx="1020667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819319" y="4210619"/>
            <a:ext cx="917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Грунт</a:t>
            </a:r>
            <a:endParaRPr lang="ru-RU" dirty="0">
              <a:solidFill>
                <a:srgbClr val="002060"/>
              </a:solidFill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4317558" y="5629523"/>
            <a:ext cx="2025899" cy="94620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6535973" y="5263763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6343457" y="6575729"/>
            <a:ext cx="2800543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H="1">
            <a:off x="7172077" y="5263763"/>
            <a:ext cx="795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6343457" y="6206397"/>
            <a:ext cx="3167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Корзина сороулавливающая</a:t>
            </a:r>
            <a:endParaRPr lang="ru-RU" dirty="0">
              <a:solidFill>
                <a:srgbClr val="002060"/>
              </a:solidFill>
            </a:endParaRPr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>
            <a:off x="4746929" y="5263763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4746929" y="5263763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4746929" y="5263763"/>
            <a:ext cx="1789044" cy="55659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6534897" y="5820355"/>
            <a:ext cx="1305089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4764014" y="4834393"/>
            <a:ext cx="1789044" cy="42937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6535973" y="5263763"/>
            <a:ext cx="2361537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6553058" y="4894431"/>
            <a:ext cx="2673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Площадка обслуживания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553058" y="5451023"/>
            <a:ext cx="111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Лестница</a:t>
            </a:r>
            <a:endParaRPr lang="ru-RU" dirty="0">
              <a:solidFill>
                <a:srgbClr val="002060"/>
              </a:solidFill>
            </a:endParaRPr>
          </a:p>
        </p:txBody>
      </p:sp>
      <p:cxnSp>
        <p:nvCxnSpPr>
          <p:cNvPr id="80" name="Прямая соединительная линия 79"/>
          <p:cNvCxnSpPr/>
          <p:nvPr/>
        </p:nvCxnSpPr>
        <p:spPr>
          <a:xfrm flipV="1">
            <a:off x="4977517" y="3784821"/>
            <a:ext cx="1667907" cy="9144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>
            <a:off x="6645424" y="3784821"/>
            <a:ext cx="1513941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>
            <a:off x="6645424" y="3784821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 flipH="1">
            <a:off x="4746929" y="3784821"/>
            <a:ext cx="1898495" cy="79513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6645424" y="3415489"/>
            <a:ext cx="1513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Трубный узел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3798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002459" y="1556792"/>
            <a:ext cx="7922465" cy="4720970"/>
          </a:xfrm>
          <a:prstGeom prst="rect">
            <a:avLst/>
          </a:prstGeom>
          <a:solidFill>
            <a:schemeClr val="accent3">
              <a:lumMod val="75000"/>
              <a:alpha val="83000"/>
            </a:schemeClr>
          </a:solidFill>
          <a:ln w="12700">
            <a:solidFill>
              <a:schemeClr val="bg1"/>
            </a:solidFill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092280" y="764704"/>
            <a:ext cx="475252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>
                <a:solidFill>
                  <a:schemeClr val="bg1"/>
                </a:solidFill>
              </a:rPr>
              <a:t>НВК-КНС 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11207" y="634583"/>
            <a:ext cx="52760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Канализационные насосные станции НВК-КНС</a:t>
            </a:r>
          </a:p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Область применения  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4" name="Скругленный прямоугольник 6"/>
          <p:cNvSpPr/>
          <p:nvPr/>
        </p:nvSpPr>
        <p:spPr>
          <a:xfrm>
            <a:off x="4257565" y="3507325"/>
            <a:ext cx="4543966" cy="64929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14300" tIns="114300" rIns="114300" bIns="114300" numCol="1" spcCol="1270" anchor="ctr" anchorCtr="0">
            <a:noAutofit/>
          </a:bodyPr>
          <a:lstStyle/>
          <a:p>
            <a:pPr lvl="0" algn="l" defTabSz="13335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3000" kern="1200" dirty="0" smtClean="0"/>
              <a:t> </a:t>
            </a:r>
            <a:endParaRPr lang="ru-RU" sz="3000" kern="1200" dirty="0"/>
          </a:p>
        </p:txBody>
      </p:sp>
      <p:pic>
        <p:nvPicPr>
          <p:cNvPr id="17" name="Picture 2" descr="H:\марат фото\Новая папка (2)\IMG_24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541" y="1636344"/>
            <a:ext cx="6302915" cy="4727186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4815" y="1636344"/>
            <a:ext cx="5040560" cy="5040560"/>
          </a:xfrm>
          <a:prstGeom prst="rect">
            <a:avLst/>
          </a:prstGeom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/>
          <p:cNvSpPr txBox="1"/>
          <p:nvPr/>
        </p:nvSpPr>
        <p:spPr>
          <a:xfrm>
            <a:off x="4624276" y="304815"/>
            <a:ext cx="448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www.nwc-g.com </a:t>
            </a:r>
            <a:r>
              <a:rPr lang="ru-RU" sz="1600" dirty="0" smtClean="0"/>
              <a:t>8 800 250-49-45</a:t>
            </a:r>
            <a:r>
              <a:rPr lang="ru-RU" sz="1600" dirty="0" smtClean="0">
                <a:solidFill>
                  <a:schemeClr val="bg1"/>
                </a:solidFill>
              </a:rPr>
              <a:t> info@nwc-g.com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09576" y="1590966"/>
            <a:ext cx="8562974" cy="5150401"/>
          </a:xfrm>
          <a:prstGeom prst="rect">
            <a:avLst/>
          </a:prstGeom>
          <a:solidFill>
            <a:schemeClr val="accent3">
              <a:lumMod val="75000"/>
              <a:alpha val="83000"/>
            </a:schemeClr>
          </a:solidFill>
          <a:ln w="12700"/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91744" y="636198"/>
            <a:ext cx="53808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  Канализационные насосные станции НВК-КНС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</a:p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Корпус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12" name="Picture 3" descr="H:\марат фото\Новая папка\IMG_249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13" t="11805" r="20044" b="26422"/>
          <a:stretch/>
        </p:blipFill>
        <p:spPr bwMode="auto">
          <a:xfrm rot="5400000">
            <a:off x="5141083" y="2869119"/>
            <a:ext cx="4886438" cy="2471693"/>
          </a:xfrm>
          <a:prstGeom prst="rect">
            <a:avLst/>
          </a:prstGeom>
          <a:noFill/>
          <a:ln>
            <a:solidFill>
              <a:schemeClr val="accent1">
                <a:lumMod val="85000"/>
              </a:schemeClr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Содержимое 24" descr="aXwC4GWrlcE.jp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8542" r="19829"/>
          <a:stretch>
            <a:fillRect/>
          </a:stretch>
        </p:blipFill>
        <p:spPr>
          <a:xfrm>
            <a:off x="605574" y="1661742"/>
            <a:ext cx="2419350" cy="4886439"/>
          </a:xfrm>
          <a:prstGeom prst="rect">
            <a:avLst/>
          </a:prstGeom>
          <a:ln>
            <a:solidFill>
              <a:schemeClr val="accent1">
                <a:lumMod val="8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\\Дарья-пк\обмен\Фото\г.Находка\Y1JzwSZJ0zo.jpg"/>
          <p:cNvPicPr>
            <a:picLocks noChangeAspect="1" noChangeArrowheads="1"/>
          </p:cNvPicPr>
          <p:nvPr/>
        </p:nvPicPr>
        <p:blipFill>
          <a:blip r:embed="rId6" cstate="print"/>
          <a:srcRect t="6222" r="10430"/>
          <a:stretch>
            <a:fillRect/>
          </a:stretch>
        </p:blipFill>
        <p:spPr bwMode="auto">
          <a:xfrm>
            <a:off x="3186849" y="1661744"/>
            <a:ext cx="3014746" cy="2367274"/>
          </a:xfrm>
          <a:prstGeom prst="rect">
            <a:avLst/>
          </a:prstGeom>
          <a:noFill/>
          <a:ln>
            <a:solidFill>
              <a:schemeClr val="accent1">
                <a:lumMod val="85000"/>
              </a:schemeClr>
            </a:solidFill>
          </a:ln>
          <a:effectLst/>
        </p:spPr>
      </p:pic>
      <p:pic>
        <p:nvPicPr>
          <p:cNvPr id="1027" name="Picture 3" descr="F:\Презентации 2016\ПНД.jpg"/>
          <p:cNvPicPr>
            <a:picLocks noChangeAspect="1" noChangeArrowheads="1"/>
          </p:cNvPicPr>
          <p:nvPr/>
        </p:nvPicPr>
        <p:blipFill>
          <a:blip r:embed="rId7" cstate="print"/>
          <a:srcRect l="3818" r="6930"/>
          <a:stretch>
            <a:fillRect/>
          </a:stretch>
        </p:blipFill>
        <p:spPr bwMode="auto">
          <a:xfrm>
            <a:off x="3186849" y="4286253"/>
            <a:ext cx="3014746" cy="2261932"/>
          </a:xfrm>
          <a:prstGeom prst="rect">
            <a:avLst/>
          </a:prstGeom>
          <a:noFill/>
          <a:ln>
            <a:solidFill>
              <a:schemeClr val="accent1">
                <a:lumMod val="85000"/>
              </a:schemeClr>
            </a:solidFill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4624276" y="304815"/>
            <a:ext cx="448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www.nwc-g.com </a:t>
            </a:r>
            <a:r>
              <a:rPr lang="ru-RU" sz="1600" dirty="0" smtClean="0"/>
              <a:t>8 800 250-49-45</a:t>
            </a:r>
            <a:r>
              <a:rPr lang="ru-RU" sz="1600" dirty="0" smtClean="0">
                <a:solidFill>
                  <a:schemeClr val="bg1"/>
                </a:solidFill>
              </a:rPr>
              <a:t> info@nwc-g.com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152"/>
            <a:ext cx="9144000" cy="15021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71420" y="365761"/>
            <a:ext cx="4972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www.nwc-g.com </a:t>
            </a:r>
            <a:r>
              <a:rPr lang="ru-RU" dirty="0" smtClean="0"/>
              <a:t>8 800 250-49-45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info@nwc-g.com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856383" y="688926"/>
            <a:ext cx="48772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 Канализационные насосные станции НВК-КНС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                                                           Трёхкорпусная</a:t>
            </a:r>
            <a:endParaRPr lang="ru-RU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0491" y="1440004"/>
            <a:ext cx="8673713" cy="541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152"/>
            <a:ext cx="9144000" cy="15021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71420" y="365761"/>
            <a:ext cx="4972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www.nwc-g.com </a:t>
            </a:r>
            <a:r>
              <a:rPr lang="ru-RU" dirty="0" smtClean="0"/>
              <a:t>8 800 250-49-45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info@nwc-g.com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856383" y="688926"/>
            <a:ext cx="48772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 Канализационные насосные станции НВК-КНС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                    Приёмная камера + Машинный зал</a:t>
            </a:r>
            <a:endParaRPr lang="ru-RU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443" y="1440004"/>
            <a:ext cx="8658969" cy="541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t="11280" r="11893" b="20674"/>
          <a:stretch/>
        </p:blipFill>
        <p:spPr bwMode="auto">
          <a:xfrm>
            <a:off x="251520" y="1647825"/>
            <a:ext cx="8638952" cy="4014936"/>
          </a:xfrm>
          <a:prstGeom prst="rect">
            <a:avLst/>
          </a:prstGeom>
          <a:solidFill>
            <a:srgbClr val="B7C3E3"/>
          </a:solidFill>
          <a:ln w="9525">
            <a:noFill/>
            <a:miter lim="800000"/>
            <a:headEnd/>
            <a:tailEnd/>
          </a:ln>
          <a:effectLst>
            <a:outerShdw blurRad="50800" dist="165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5652120" y="90872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Расчет напора</a:t>
            </a:r>
            <a:endParaRPr lang="ru-RU" sz="2000" dirty="0">
              <a:solidFill>
                <a:schemeClr val="bg1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409575" y="4172406"/>
            <a:ext cx="4000822" cy="455715"/>
            <a:chOff x="0" y="1669989"/>
            <a:chExt cx="8496944" cy="455715"/>
          </a:xfrm>
          <a:solidFill>
            <a:srgbClr val="8FB0D9"/>
          </a:solidFill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0" y="1669989"/>
              <a:ext cx="8496944" cy="455715"/>
            </a:xfrm>
            <a:prstGeom prst="roundRect">
              <a:avLst/>
            </a:prstGeom>
            <a:grpFill/>
            <a:ln w="12700">
              <a:solidFill>
                <a:schemeClr val="tx1"/>
              </a:solidFill>
            </a:ln>
            <a:effectLst>
              <a:outerShdw blurRad="508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accent3">
                <a:shade val="80000"/>
                <a:hueOff val="106694"/>
                <a:satOff val="-10156"/>
                <a:lumOff val="7559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9" name="Скругленный прямоугольник 4"/>
            <p:cNvSpPr/>
            <p:nvPr/>
          </p:nvSpPr>
          <p:spPr>
            <a:xfrm>
              <a:off x="22247" y="1692235"/>
              <a:ext cx="8452453" cy="41122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l" defTabSz="844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kern="1200" dirty="0" smtClean="0"/>
                <a:t> </a:t>
              </a:r>
              <a:r>
                <a:rPr lang="ru-RU" sz="1900" kern="1200" dirty="0" smtClean="0">
                  <a:solidFill>
                    <a:schemeClr val="bg1"/>
                  </a:solidFill>
                </a:rPr>
                <a:t>Перепад высот</a:t>
              </a:r>
              <a:endParaRPr lang="ru-RU" sz="19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409575" y="4682841"/>
            <a:ext cx="4000822" cy="455715"/>
            <a:chOff x="-1" y="2180424"/>
            <a:chExt cx="8496945" cy="455715"/>
          </a:xfrm>
          <a:solidFill>
            <a:srgbClr val="91C4EF"/>
          </a:solidFill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-1" y="2180424"/>
              <a:ext cx="8496945" cy="455715"/>
            </a:xfrm>
            <a:prstGeom prst="roundRect">
              <a:avLst/>
            </a:prstGeom>
            <a:grpFill/>
            <a:ln w="12700">
              <a:solidFill>
                <a:schemeClr val="tx1"/>
              </a:solidFill>
            </a:ln>
            <a:effectLst>
              <a:outerShdw blurRad="508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accent3">
                <a:shade val="80000"/>
                <a:hueOff val="213387"/>
                <a:satOff val="-20313"/>
                <a:lumOff val="15118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7" name="Скругленный прямоугольник 6"/>
            <p:cNvSpPr/>
            <p:nvPr/>
          </p:nvSpPr>
          <p:spPr>
            <a:xfrm>
              <a:off x="22246" y="2202670"/>
              <a:ext cx="8452452" cy="41122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l" defTabSz="844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dirty="0" smtClean="0"/>
                <a:t>Длина напорной трассы</a:t>
              </a:r>
              <a:endParaRPr lang="ru-RU" sz="1900" kern="1200" dirty="0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409575" y="5193276"/>
            <a:ext cx="4000822" cy="455715"/>
            <a:chOff x="0" y="2690859"/>
            <a:chExt cx="8496945" cy="455715"/>
          </a:xfrm>
          <a:solidFill>
            <a:srgbClr val="ACD5FA"/>
          </a:solidFill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0" y="2690859"/>
              <a:ext cx="8496945" cy="455715"/>
            </a:xfrm>
            <a:prstGeom prst="roundRect">
              <a:avLst/>
            </a:prstGeom>
            <a:grpFill/>
            <a:ln w="12700">
              <a:solidFill>
                <a:schemeClr val="tx1"/>
              </a:solidFill>
            </a:ln>
            <a:effectLst>
              <a:outerShdw blurRad="508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accent3">
                <a:shade val="80000"/>
                <a:hueOff val="320081"/>
                <a:satOff val="-30469"/>
                <a:lumOff val="22676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5" name="Скругленный прямоугольник 8"/>
            <p:cNvSpPr/>
            <p:nvPr/>
          </p:nvSpPr>
          <p:spPr>
            <a:xfrm>
              <a:off x="22246" y="2713105"/>
              <a:ext cx="8452452" cy="411223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l" defTabSz="844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dirty="0" smtClean="0"/>
                <a:t>Отметки труб</a:t>
              </a:r>
              <a:endParaRPr lang="ru-RU" sz="1900" kern="1200" dirty="0"/>
            </a:p>
          </p:txBody>
        </p:sp>
      </p:grpSp>
      <p:sp>
        <p:nvSpPr>
          <p:cNvPr id="12" name="Скругленный прямоугольник 11"/>
          <p:cNvSpPr/>
          <p:nvPr/>
        </p:nvSpPr>
        <p:spPr>
          <a:xfrm>
            <a:off x="409575" y="5662761"/>
            <a:ext cx="4838700" cy="455715"/>
          </a:xfrm>
          <a:prstGeom prst="roundRect">
            <a:avLst/>
          </a:prstGeom>
          <a:solidFill>
            <a:srgbClr val="BFE5FD"/>
          </a:solidFill>
          <a:ln w="12700">
            <a:solidFill>
              <a:schemeClr val="tx2"/>
            </a:solidFill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hemeClr val="accent3">
              <a:shade val="80000"/>
              <a:hueOff val="426775"/>
              <a:satOff val="-40626"/>
              <a:lumOff val="30235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20" name="TextBox 19"/>
          <p:cNvSpPr txBox="1"/>
          <p:nvPr/>
        </p:nvSpPr>
        <p:spPr>
          <a:xfrm>
            <a:off x="4624276" y="313361"/>
            <a:ext cx="448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www.nwc-g.com </a:t>
            </a:r>
            <a:r>
              <a:rPr lang="ru-RU" sz="1600" dirty="0" smtClean="0"/>
              <a:t>8 800 250-49-45</a:t>
            </a:r>
            <a:r>
              <a:rPr lang="ru-RU" sz="1600" dirty="0" smtClean="0">
                <a:solidFill>
                  <a:schemeClr val="bg1"/>
                </a:solidFill>
              </a:rPr>
              <a:t> info@nwc-g.com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10463" y="61371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420050" y="5747007"/>
            <a:ext cx="3979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Материал напорного трубопровода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54619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276872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Подбор насоса по программе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t="892" r="812" b="3394"/>
          <a:stretch/>
        </p:blipFill>
        <p:spPr bwMode="auto">
          <a:xfrm>
            <a:off x="611560" y="1628800"/>
            <a:ext cx="7920880" cy="4950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88024" y="908720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Подбор насоса по программе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24276" y="304815"/>
            <a:ext cx="448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www.nwc-g.com </a:t>
            </a:r>
            <a:r>
              <a:rPr lang="ru-RU" sz="1600" dirty="0" smtClean="0"/>
              <a:t>8 800 250-49-45</a:t>
            </a:r>
            <a:r>
              <a:rPr lang="ru-RU" sz="1600" dirty="0" smtClean="0">
                <a:solidFill>
                  <a:schemeClr val="bg1"/>
                </a:solidFill>
              </a:rPr>
              <a:t> info@nwc-g.com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73818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67544" y="5229200"/>
            <a:ext cx="8352928" cy="1368152"/>
          </a:xfrm>
          <a:prstGeom prst="rect">
            <a:avLst/>
          </a:prstGeom>
          <a:solidFill>
            <a:schemeClr val="accent3">
              <a:lumMod val="75000"/>
              <a:alpha val="85000"/>
            </a:schemeClr>
          </a:solidFill>
          <a:ln w="12700"/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67544" y="1556792"/>
            <a:ext cx="8352928" cy="3384376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/>
          <a:effectLst>
            <a:outerShdw blurRad="254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3145" b="96541" l="3604" r="93694">
                        <a14:foregroundMark x1="61261" y1="57547" x2="53153" y2="42767"/>
                        <a14:foregroundMark x1="82883" y1="30818" x2="82883" y2="28931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66688" y="1905000"/>
            <a:ext cx="2086037" cy="3036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" dist="1143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7579" b="100000" l="0" r="100000">
                        <a14:foregroundMark x1="51007" y1="12200" x2="51007" y2="12200"/>
                        <a14:foregroundMark x1="40940" y1="12754" x2="32215" y2="17006"/>
                        <a14:foregroundMark x1="31544" y1="17375" x2="27517" y2="23290"/>
                        <a14:foregroundMark x1="25168" y1="29390" x2="27517" y2="23290"/>
                        <a14:foregroundMark x1="25168" y1="27911" x2="26846" y2="24030"/>
                        <a14:foregroundMark x1="40604" y1="12569" x2="47987" y2="11460"/>
                        <a14:foregroundMark x1="16443" y1="68022" x2="26510" y2="54898"/>
                        <a14:foregroundMark x1="25168" y1="55083" x2="24497" y2="32902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815107" y="1673724"/>
            <a:ext cx="2060558" cy="3126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" dist="1143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0" name="Picture 2" descr="http://www.wilo.com/typo3temp/pics/c06faaaa9a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9601" b="66743" l="43617" r="91277">
                        <a14:foregroundMark x1="60213" y1="56375" x2="58936" y2="63057"/>
                        <a14:foregroundMark x1="72766" y1="56605" x2="77021" y2="61905"/>
                        <a14:backgroundMark x1="63085" y1="61674" x2="68404" y2="620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1212" t="6248" r="14320" b="30554"/>
          <a:stretch/>
        </p:blipFill>
        <p:spPr bwMode="auto">
          <a:xfrm>
            <a:off x="2886594" y="1730088"/>
            <a:ext cx="1829422" cy="3229177"/>
          </a:xfrm>
          <a:prstGeom prst="rect">
            <a:avLst/>
          </a:prstGeom>
          <a:noFill/>
          <a:effectLst>
            <a:outerShdw blurRad="25400" dist="1143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dutypoint.com/userfiles/product_image/542a655e39ccb-xfp-pe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backgroundRemoval t="4653" b="97281" l="10000" r="90000">
                        <a14:foregroundMark x1="38100" y1="70151" x2="41400" y2="54864"/>
                        <a14:foregroundMark x1="68600" y1="37764" x2="72300" y2="52810"/>
                        <a14:foregroundMark x1="64900" y1="41088" x2="66700" y2="53051"/>
                        <a14:foregroundMark x1="72500" y1="40785" x2="73800" y2="45619"/>
                        <a14:foregroundMark x1="53100" y1="8580" x2="55000" y2="7613"/>
                        <a14:foregroundMark x1="63900" y1="11299" x2="64700" y2="244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6186" y="1673724"/>
            <a:ext cx="1974286" cy="3267444"/>
          </a:xfrm>
          <a:prstGeom prst="rect">
            <a:avLst/>
          </a:prstGeom>
          <a:noFill/>
          <a:effectLst>
            <a:outerShdw blurRad="25400" dist="1143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96136" y="95244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Насосное оборудование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627" y="5301208"/>
            <a:ext cx="3341171" cy="1192578"/>
          </a:xfrm>
          <a:prstGeom prst="rect">
            <a:avLst/>
          </a:prstGeom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4624276" y="304815"/>
            <a:ext cx="448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www.nwc-g.com </a:t>
            </a:r>
            <a:r>
              <a:rPr lang="ru-RU" sz="1600" dirty="0" smtClean="0"/>
              <a:t>8 800 250-49-45</a:t>
            </a:r>
            <a:r>
              <a:rPr lang="ru-RU" sz="1600" dirty="0" smtClean="0">
                <a:solidFill>
                  <a:schemeClr val="bg1"/>
                </a:solidFill>
              </a:rPr>
              <a:t> info@nwc-g.com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80950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73624" y="836712"/>
            <a:ext cx="4834880" cy="566936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Выбор систем автоматики КНС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9" name="Picture 2" descr="H:\марат фото\Новая папка\IMG_236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4430" t="14788"/>
          <a:stretch/>
        </p:blipFill>
        <p:spPr bwMode="auto">
          <a:xfrm>
            <a:off x="180653" y="1546859"/>
            <a:ext cx="2810197" cy="5049157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H:\марат фото\Новая папка (2)\IMG_244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16520" r="19868"/>
          <a:stretch>
            <a:fillRect/>
          </a:stretch>
        </p:blipFill>
        <p:spPr bwMode="auto">
          <a:xfrm>
            <a:off x="6003354" y="1546859"/>
            <a:ext cx="2990850" cy="2320828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H:\марат фото\Новая папка (2)\IMG_263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081"/>
          <a:stretch>
            <a:fillRect/>
          </a:stretch>
        </p:blipFill>
        <p:spPr bwMode="auto">
          <a:xfrm rot="16200000" flipH="1">
            <a:off x="2225676" y="2483482"/>
            <a:ext cx="5054597" cy="3181351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403" t="13108" r="-4440" b="8864"/>
          <a:stretch>
            <a:fillRect/>
          </a:stretch>
        </p:blipFill>
        <p:spPr bwMode="auto">
          <a:xfrm>
            <a:off x="6444908" y="3923448"/>
            <a:ext cx="2549296" cy="26780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624276" y="304815"/>
            <a:ext cx="448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www.nwc-g.com </a:t>
            </a:r>
            <a:r>
              <a:rPr lang="ru-RU" sz="1600" dirty="0" smtClean="0"/>
              <a:t>8 800 250-49-45</a:t>
            </a:r>
            <a:r>
              <a:rPr lang="ru-RU" sz="1600" dirty="0" smtClean="0">
                <a:solidFill>
                  <a:schemeClr val="bg1"/>
                </a:solidFill>
              </a:rPr>
              <a:t> info@nwc-g.com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747400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179512" y="1574164"/>
            <a:ext cx="8712968" cy="5239212"/>
          </a:xfrm>
          <a:prstGeom prst="rect">
            <a:avLst/>
          </a:prstGeom>
          <a:solidFill>
            <a:schemeClr val="accent3">
              <a:lumMod val="75000"/>
              <a:alpha val="93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pic>
        <p:nvPicPr>
          <p:cNvPr id="21" name="Picture 18" descr="3-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9855" y="3323216"/>
            <a:ext cx="2282762" cy="167560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25400" dist="1016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 descr="3-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1665989"/>
            <a:ext cx="2975062" cy="253298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25400" dist="1016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Picture 22" descr="3-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6" y="1665989"/>
            <a:ext cx="1762774" cy="186799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25400" dist="1016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0" descr="3-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69855" y="5148866"/>
            <a:ext cx="2282762" cy="152031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25400" dist="1016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Picture 23" descr="3-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99592" y="4377340"/>
            <a:ext cx="2975062" cy="2261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25400" dist="1016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Picture 19" descr="3-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66432" y="1665989"/>
            <a:ext cx="2282762" cy="152184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25400" dist="1016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24" descr="3-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16216" y="3687063"/>
            <a:ext cx="1728192" cy="132610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25400" dist="1016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Picture 26" descr="3-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16216" y="5153404"/>
            <a:ext cx="1728192" cy="151595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25400" dist="1016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476672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Внутренние трубопроводы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24276" y="304815"/>
            <a:ext cx="448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www.nwc-g.com </a:t>
            </a:r>
            <a:r>
              <a:rPr lang="ru-RU" sz="1600" dirty="0" smtClean="0"/>
              <a:t>8 800 250-49-45</a:t>
            </a:r>
            <a:r>
              <a:rPr lang="ru-RU" sz="1600" dirty="0" smtClean="0">
                <a:solidFill>
                  <a:schemeClr val="bg1"/>
                </a:solidFill>
              </a:rPr>
              <a:t> info@nwc-g.com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3530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5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79512" y="1628800"/>
            <a:ext cx="8712968" cy="5040560"/>
          </a:xfrm>
          <a:prstGeom prst="rect">
            <a:avLst/>
          </a:prstGeom>
          <a:solidFill>
            <a:schemeClr val="accent3">
              <a:lumMod val="75000"/>
              <a:alpha val="93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pic>
        <p:nvPicPr>
          <p:cNvPr id="6" name="Picture 20" descr="3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772816"/>
            <a:ext cx="3206615" cy="321586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254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21" descr="3-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0977" y="1772817"/>
            <a:ext cx="2880319" cy="266429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254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39168" y="4549967"/>
            <a:ext cx="1152127" cy="197537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254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7808" y="5060801"/>
            <a:ext cx="1402529" cy="146454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254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2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03649" y="5060801"/>
            <a:ext cx="1728101" cy="146454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254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28" descr="Рисунок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0977" y="4549967"/>
            <a:ext cx="1656184" cy="197537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25400" dist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Запорно-регулирующая арматура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4276" y="304815"/>
            <a:ext cx="448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www.nwc-g.com </a:t>
            </a:r>
            <a:r>
              <a:rPr lang="ru-RU" sz="1600" dirty="0" smtClean="0"/>
              <a:t>8 800 250-49-45</a:t>
            </a:r>
            <a:r>
              <a:rPr lang="ru-RU" sz="1600" dirty="0" smtClean="0">
                <a:solidFill>
                  <a:schemeClr val="bg1"/>
                </a:solidFill>
              </a:rPr>
              <a:t> info@nwc-g.com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363179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79512" y="1745125"/>
            <a:ext cx="8712968" cy="4879172"/>
          </a:xfrm>
          <a:prstGeom prst="rect">
            <a:avLst/>
          </a:prstGeom>
          <a:solidFill>
            <a:schemeClr val="accent3">
              <a:lumMod val="75000"/>
              <a:alpha val="93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16" descr="3-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97045" y="2065106"/>
            <a:ext cx="2171077" cy="186758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127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17" descr="3-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63757" y="2070067"/>
            <a:ext cx="3412699" cy="40952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127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18" descr="3-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14507" y="4011689"/>
            <a:ext cx="2153615" cy="215361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127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19" descr="3-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0739" y="2065106"/>
            <a:ext cx="2434297" cy="410019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127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6472531" y="435442"/>
            <a:ext cx="2419949" cy="102548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Подключение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24276" y="304815"/>
            <a:ext cx="448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www.nwc-g.com </a:t>
            </a:r>
            <a:r>
              <a:rPr lang="ru-RU" sz="1600" dirty="0" smtClean="0"/>
              <a:t>8 800 250-49-45</a:t>
            </a:r>
            <a:r>
              <a:rPr lang="ru-RU" sz="1600" dirty="0" smtClean="0">
                <a:solidFill>
                  <a:schemeClr val="bg1"/>
                </a:solidFill>
              </a:rPr>
              <a:t> info@nwc-g.com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14306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79512" y="1745125"/>
            <a:ext cx="8712968" cy="4879172"/>
          </a:xfrm>
          <a:prstGeom prst="rect">
            <a:avLst/>
          </a:prstGeom>
          <a:solidFill>
            <a:schemeClr val="accent3">
              <a:lumMod val="75000"/>
              <a:alpha val="93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6472531" y="435442"/>
            <a:ext cx="2419949" cy="102548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Подключение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24276" y="304815"/>
            <a:ext cx="448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www.nwc-g.com </a:t>
            </a:r>
            <a:r>
              <a:rPr lang="ru-RU" sz="1600" dirty="0" smtClean="0"/>
              <a:t>8 800 250-49-45</a:t>
            </a:r>
            <a:r>
              <a:rPr lang="ru-RU" sz="1600" dirty="0" smtClean="0">
                <a:solidFill>
                  <a:schemeClr val="bg1"/>
                </a:solidFill>
              </a:rPr>
              <a:t> info@nwc-g.com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5844" y="1460925"/>
            <a:ext cx="7776864" cy="516337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4144874" y="532843"/>
            <a:ext cx="4687565" cy="1025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solidFill>
                  <a:schemeClr val="bg1"/>
                </a:solidFill>
              </a:rPr>
              <a:t>Строительство и проектирование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07588" y="426300"/>
            <a:ext cx="448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www.nwc-g.com </a:t>
            </a:r>
            <a:r>
              <a:rPr lang="ru-RU" sz="1600" dirty="0" smtClean="0"/>
              <a:t>8 800 250-49-45</a:t>
            </a:r>
            <a:r>
              <a:rPr lang="ru-RU" sz="1600" dirty="0" smtClean="0">
                <a:solidFill>
                  <a:schemeClr val="bg1"/>
                </a:solidFill>
              </a:rPr>
              <a:t> info@nwc-g.com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71593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79512" y="1745125"/>
            <a:ext cx="8712968" cy="4879172"/>
          </a:xfrm>
          <a:prstGeom prst="rect">
            <a:avLst/>
          </a:prstGeom>
          <a:solidFill>
            <a:schemeClr val="accent3">
              <a:lumMod val="75000"/>
              <a:alpha val="93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6472531" y="435442"/>
            <a:ext cx="2419949" cy="102548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Подключение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24276" y="304815"/>
            <a:ext cx="448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www.nwc-g.com </a:t>
            </a:r>
            <a:r>
              <a:rPr lang="ru-RU" sz="1600" dirty="0" smtClean="0"/>
              <a:t>8 800 250-49-45</a:t>
            </a:r>
            <a:r>
              <a:rPr lang="ru-RU" sz="1600" dirty="0" smtClean="0">
                <a:solidFill>
                  <a:schemeClr val="bg1"/>
                </a:solidFill>
              </a:rPr>
              <a:t> info@nwc-g.com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7427" y="575625"/>
            <a:ext cx="8597138" cy="604867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460926"/>
            <a:ext cx="8652927" cy="539684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4144874" y="532843"/>
            <a:ext cx="4687565" cy="1025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solidFill>
                  <a:schemeClr val="bg1"/>
                </a:solidFill>
              </a:rPr>
              <a:t>Строительство и проектирование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07588" y="426300"/>
            <a:ext cx="448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www.nwc-g.com </a:t>
            </a:r>
            <a:r>
              <a:rPr lang="ru-RU" sz="1600" dirty="0" smtClean="0"/>
              <a:t>8 800 250-49-45</a:t>
            </a:r>
            <a:r>
              <a:rPr lang="ru-RU" sz="1600" dirty="0" smtClean="0">
                <a:solidFill>
                  <a:schemeClr val="bg1"/>
                </a:solidFill>
              </a:rPr>
              <a:t> info@nwc-g.com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54086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1502156"/>
          </a:xfrm>
          <a:prstGeom prst="rect">
            <a:avLst/>
          </a:prstGeom>
        </p:spPr>
      </p:pic>
      <p:graphicFrame>
        <p:nvGraphicFramePr>
          <p:cNvPr id="9" name="Объект 8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298788497"/>
              </p:ext>
            </p:extLst>
          </p:nvPr>
        </p:nvGraphicFramePr>
        <p:xfrm>
          <a:off x="683568" y="1772221"/>
          <a:ext cx="7848872" cy="30969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3347864" y="692696"/>
            <a:ext cx="5220072" cy="639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400" dirty="0" smtClean="0">
                <a:solidFill>
                  <a:schemeClr val="bg1"/>
                </a:solidFill>
              </a:rPr>
              <a:t>Срок службы и гарантия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3074" name="Picture 2" descr="http://a-g-t.ru/wp-content/uploads/2014/04/1-%D0%B8%D0%BA%D0%BE%D0%BD%D0%BA%D0%B0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776" y="5048672"/>
            <a:ext cx="1692696" cy="1692696"/>
          </a:xfrm>
          <a:prstGeom prst="rect">
            <a:avLst/>
          </a:prstGeom>
          <a:noFill/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24276" y="304815"/>
            <a:ext cx="448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www.nwc-g.com </a:t>
            </a:r>
            <a:r>
              <a:rPr lang="ru-RU" sz="1600" dirty="0" smtClean="0"/>
              <a:t>8 800 250-49-45</a:t>
            </a:r>
            <a:r>
              <a:rPr lang="ru-RU" sz="1600" dirty="0" smtClean="0">
                <a:solidFill>
                  <a:schemeClr val="bg1"/>
                </a:solidFill>
              </a:rPr>
              <a:t> info@nwc-g.com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320205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49922A3-B21D-47BC-B370-9509F543DE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graphicEl>
                                              <a:dgm id="{849922A3-B21D-47BC-B370-9509F543DE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graphicEl>
                                              <a:dgm id="{849922A3-B21D-47BC-B370-9509F543DE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>
                                            <p:graphicEl>
                                              <a:dgm id="{849922A3-B21D-47BC-B370-9509F543DE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E72F0E3-C56D-4063-BBA4-EBFA132156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graphicEl>
                                              <a:dgm id="{8E72F0E3-C56D-4063-BBA4-EBFA132156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graphicEl>
                                              <a:dgm id="{8E72F0E3-C56D-4063-BBA4-EBFA132156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graphicEl>
                                              <a:dgm id="{8E72F0E3-C56D-4063-BBA4-EBFA132156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262F041-E759-44A2-8B9E-246F8905B9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graphicEl>
                                              <a:dgm id="{3262F041-E759-44A2-8B9E-246F8905B9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>
                                            <p:graphicEl>
                                              <a:dgm id="{3262F041-E759-44A2-8B9E-246F8905B9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graphicEl>
                                              <a:dgm id="{3262F041-E759-44A2-8B9E-246F8905B9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832648" y="692696"/>
            <a:ext cx="4211960" cy="639539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Сертификат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066" y="1556792"/>
            <a:ext cx="3623867" cy="512455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24276" y="304815"/>
            <a:ext cx="448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www.nwc-g.com </a:t>
            </a:r>
            <a:r>
              <a:rPr lang="ru-RU" sz="1600" dirty="0" smtClean="0"/>
              <a:t>8 800 250-49-45</a:t>
            </a:r>
            <a:r>
              <a:rPr lang="ru-RU" sz="1600" dirty="0" smtClean="0">
                <a:solidFill>
                  <a:schemeClr val="bg1"/>
                </a:solidFill>
              </a:rPr>
              <a:t> info@nwc-g.com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41569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164097991"/>
              </p:ext>
            </p:extLst>
          </p:nvPr>
        </p:nvGraphicFramePr>
        <p:xfrm>
          <a:off x="251520" y="260648"/>
          <a:ext cx="8640960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7206323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3D9F85-CADF-47FC-8F29-E705077112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>
                                            <p:graphicEl>
                                              <a:dgm id="{4A3D9F85-CADF-47FC-8F29-E705077112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">
                                            <p:graphicEl>
                                              <a:dgm id="{4A3D9F85-CADF-47FC-8F29-E705077112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7">
                                            <p:graphicEl>
                                              <a:dgm id="{4A3D9F85-CADF-47FC-8F29-E705077112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77989D5-492C-407F-AAD6-3E722FC4C8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7">
                                            <p:graphicEl>
                                              <a:dgm id="{577989D5-492C-407F-AAD6-3E722FC4C8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7">
                                            <p:graphicEl>
                                              <a:dgm id="{577989D5-492C-407F-AAD6-3E722FC4C8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7">
                                            <p:graphicEl>
                                              <a:dgm id="{577989D5-492C-407F-AAD6-3E722FC4C8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004D0EF-8227-4508-B133-05807CD5D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7">
                                            <p:graphicEl>
                                              <a:dgm id="{5004D0EF-8227-4508-B133-05807CD5D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7">
                                            <p:graphicEl>
                                              <a:dgm id="{5004D0EF-8227-4508-B133-05807CD5D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7">
                                            <p:graphicEl>
                                              <a:dgm id="{5004D0EF-8227-4508-B133-05807CD5D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862BB17-E0D6-4F0D-9AA7-9F1EBAC2D1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7">
                                            <p:graphicEl>
                                              <a:dgm id="{B862BB17-E0D6-4F0D-9AA7-9F1EBAC2D1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7">
                                            <p:graphicEl>
                                              <a:dgm id="{B862BB17-E0D6-4F0D-9AA7-9F1EBAC2D1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7">
                                            <p:graphicEl>
                                              <a:dgm id="{B862BB17-E0D6-4F0D-9AA7-9F1EBAC2D1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E037C17-AAF7-4BFD-9B3B-C1E2F33F29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7">
                                            <p:graphicEl>
                                              <a:dgm id="{4E037C17-AAF7-4BFD-9B3B-C1E2F33F29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7">
                                            <p:graphicEl>
                                              <a:dgm id="{4E037C17-AAF7-4BFD-9B3B-C1E2F33F29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7">
                                            <p:graphicEl>
                                              <a:dgm id="{4E037C17-AAF7-4BFD-9B3B-C1E2F33F29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184E284-AEB7-4F1F-9594-AE752ECEB8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>
                                            <p:graphicEl>
                                              <a:dgm id="{8184E284-AEB7-4F1F-9594-AE752ECEB8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7">
                                            <p:graphicEl>
                                              <a:dgm id="{8184E284-AEB7-4F1F-9594-AE752ECEB8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7">
                                            <p:graphicEl>
                                              <a:dgm id="{8184E284-AEB7-4F1F-9594-AE752ECEB8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="" xmlns:p14="http://schemas.microsoft.com/office/powerpoint/2010/main" val="559173898"/>
              </p:ext>
            </p:extLst>
          </p:nvPr>
        </p:nvGraphicFramePr>
        <p:xfrm>
          <a:off x="251520" y="188640"/>
          <a:ext cx="8640960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4574405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3F758E-FD47-441A-B631-3D13177A9C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graphicEl>
                                              <a:dgm id="{AD3F758E-FD47-441A-B631-3D13177A9C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>
                                            <p:graphicEl>
                                              <a:dgm id="{AD3F758E-FD47-441A-B631-3D13177A9C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">
                                            <p:graphicEl>
                                              <a:dgm id="{AD3F758E-FD47-441A-B631-3D13177A9C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312B70-C73B-46F8-B382-15CC75EF9A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">
                                            <p:graphicEl>
                                              <a:dgm id="{74312B70-C73B-46F8-B382-15CC75EF9A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">
                                            <p:graphicEl>
                                              <a:dgm id="{74312B70-C73B-46F8-B382-15CC75EF9A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">
                                            <p:graphicEl>
                                              <a:dgm id="{74312B70-C73B-46F8-B382-15CC75EF9A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D0BC423-DB04-44EA-A6F1-2F1028E194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>
                                            <p:graphicEl>
                                              <a:dgm id="{5D0BC423-DB04-44EA-A6F1-2F1028E194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>
                                            <p:graphicEl>
                                              <a:dgm id="{5D0BC423-DB04-44EA-A6F1-2F1028E194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">
                                            <p:graphicEl>
                                              <a:dgm id="{5D0BC423-DB04-44EA-A6F1-2F1028E194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0893A29-02AA-4A80-8004-9D17DC41BF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">
                                            <p:graphicEl>
                                              <a:dgm id="{70893A29-02AA-4A80-8004-9D17DC41BF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">
                                            <p:graphicEl>
                                              <a:dgm id="{70893A29-02AA-4A80-8004-9D17DC41BF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">
                                            <p:graphicEl>
                                              <a:dgm id="{70893A29-02AA-4A80-8004-9D17DC41BF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520ABFC-F880-45DF-A501-29D82CEA86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">
                                            <p:graphicEl>
                                              <a:dgm id="{4520ABFC-F880-45DF-A501-29D82CEA86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">
                                            <p:graphicEl>
                                              <a:dgm id="{4520ABFC-F880-45DF-A501-29D82CEA86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">
                                            <p:graphicEl>
                                              <a:dgm id="{4520ABFC-F880-45DF-A501-29D82CEA86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CA72BE8-8151-4B30-AAF3-46D93B8252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">
                                            <p:graphicEl>
                                              <a:dgm id="{DCA72BE8-8151-4B30-AAF3-46D93B8252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">
                                            <p:graphicEl>
                                              <a:dgm id="{DCA72BE8-8151-4B30-AAF3-46D93B8252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2">
                                            <p:graphicEl>
                                              <a:dgm id="{DCA72BE8-8151-4B30-AAF3-46D93B8252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8BC566F-B934-4A1F-8CBD-C0AD0BBB70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">
                                            <p:graphicEl>
                                              <a:dgm id="{C8BC566F-B934-4A1F-8CBD-C0AD0BBB70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">
                                            <p:graphicEl>
                                              <a:dgm id="{C8BC566F-B934-4A1F-8CBD-C0AD0BBB70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">
                                            <p:graphicEl>
                                              <a:dgm id="{C8BC566F-B934-4A1F-8CBD-C0AD0BBB70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="" xmlns:p14="http://schemas.microsoft.com/office/powerpoint/2010/main" val="842633099"/>
              </p:ext>
            </p:extLst>
          </p:nvPr>
        </p:nvGraphicFramePr>
        <p:xfrm>
          <a:off x="179512" y="116632"/>
          <a:ext cx="8784976" cy="6624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0388116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C9AB0C8-54CD-4567-8DAF-1DF74A9ACA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graphicEl>
                                              <a:dgm id="{DC9AB0C8-54CD-4567-8DAF-1DF74A9ACA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>
                                            <p:graphicEl>
                                              <a:dgm id="{DC9AB0C8-54CD-4567-8DAF-1DF74A9ACA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>
                                            <p:graphicEl>
                                              <a:dgm id="{DC9AB0C8-54CD-4567-8DAF-1DF74A9ACA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B24EA4B-B6DE-4284-97D0-92D03EDE3A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graphicEl>
                                              <a:dgm id="{EB24EA4B-B6DE-4284-97D0-92D03EDE3A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>
                                            <p:graphicEl>
                                              <a:dgm id="{EB24EA4B-B6DE-4284-97D0-92D03EDE3A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>
                                            <p:graphicEl>
                                              <a:dgm id="{EB24EA4B-B6DE-4284-97D0-92D03EDE3A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C9D4BEC-7291-4EE1-BD09-71F9904BD2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graphicEl>
                                              <a:dgm id="{7C9D4BEC-7291-4EE1-BD09-71F9904BD2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">
                                            <p:graphicEl>
                                              <a:dgm id="{7C9D4BEC-7291-4EE1-BD09-71F9904BD2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">
                                            <p:graphicEl>
                                              <a:dgm id="{7C9D4BEC-7291-4EE1-BD09-71F9904BD2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767CE34-E82E-4B4B-85DC-326B03D65B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">
                                            <p:graphicEl>
                                              <a:dgm id="{B767CE34-E82E-4B4B-85DC-326B03D65B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">
                                            <p:graphicEl>
                                              <a:dgm id="{B767CE34-E82E-4B4B-85DC-326B03D65B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3">
                                            <p:graphicEl>
                                              <a:dgm id="{B767CE34-E82E-4B4B-85DC-326B03D65B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4736507-D618-4A6C-BD50-AA6776012E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>
                                            <p:graphicEl>
                                              <a:dgm id="{D4736507-D618-4A6C-BD50-AA6776012E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">
                                            <p:graphicEl>
                                              <a:dgm id="{D4736507-D618-4A6C-BD50-AA6776012E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">
                                            <p:graphicEl>
                                              <a:dgm id="{D4736507-D618-4A6C-BD50-AA6776012E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C0C9F82-CF8E-4CD5-B503-29B42C7CBA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">
                                            <p:graphicEl>
                                              <a:dgm id="{8C0C9F82-CF8E-4CD5-B503-29B42C7CBA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">
                                            <p:graphicEl>
                                              <a:dgm id="{8C0C9F82-CF8E-4CD5-B503-29B42C7CBA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3">
                                            <p:graphicEl>
                                              <a:dgm id="{8C0C9F82-CF8E-4CD5-B503-29B42C7CBA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F99D793-D31A-4CDB-8A52-EE3A2AE263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">
                                            <p:graphicEl>
                                              <a:dgm id="{0F99D793-D31A-4CDB-8A52-EE3A2AE263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">
                                            <p:graphicEl>
                                              <a:dgm id="{0F99D793-D31A-4CDB-8A52-EE3A2AE263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">
                                            <p:graphicEl>
                                              <a:dgm id="{0F99D793-D31A-4CDB-8A52-EE3A2AE263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36A11BD-0253-4F7F-AF93-A8A0C6C4A5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">
                                            <p:graphicEl>
                                              <a:dgm id="{F36A11BD-0253-4F7F-AF93-A8A0C6C4A5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">
                                            <p:graphicEl>
                                              <a:dgm id="{F36A11BD-0253-4F7F-AF93-A8A0C6C4A5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">
                                            <p:graphicEl>
                                              <a:dgm id="{F36A11BD-0253-4F7F-AF93-A8A0C6C4A5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B39175E-977A-4AE0-A11E-5F837F797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">
                                            <p:graphicEl>
                                              <a:dgm id="{9B39175E-977A-4AE0-A11E-5F837F7970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">
                                            <p:graphicEl>
                                              <a:dgm id="{9B39175E-977A-4AE0-A11E-5F837F797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">
                                            <p:graphicEl>
                                              <a:dgm id="{9B39175E-977A-4AE0-A11E-5F837F797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4189592994"/>
              </p:ext>
            </p:extLst>
          </p:nvPr>
        </p:nvGraphicFramePr>
        <p:xfrm>
          <a:off x="539552" y="72008"/>
          <a:ext cx="8208912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0879342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3CAE93B-F4DA-4CF2-9BE3-B117F13BF6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>
                                            <p:graphicEl>
                                              <a:dgm id="{13CAE93B-F4DA-4CF2-9BE3-B117F13BF6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">
                                            <p:graphicEl>
                                              <a:dgm id="{13CAE93B-F4DA-4CF2-9BE3-B117F13BF6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7">
                                            <p:graphicEl>
                                              <a:dgm id="{13CAE93B-F4DA-4CF2-9BE3-B117F13BF6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C463F50-A3EB-44FF-8FD8-E8333CFAE6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7">
                                            <p:graphicEl>
                                              <a:dgm id="{9C463F50-A3EB-44FF-8FD8-E8333CFAE6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7">
                                            <p:graphicEl>
                                              <a:dgm id="{9C463F50-A3EB-44FF-8FD8-E8333CFAE6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7">
                                            <p:graphicEl>
                                              <a:dgm id="{9C463F50-A3EB-44FF-8FD8-E8333CFAE6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7552AA-925F-4D4D-AA49-292C0D6DE3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7">
                                            <p:graphicEl>
                                              <a:dgm id="{227552AA-925F-4D4D-AA49-292C0D6DE3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7">
                                            <p:graphicEl>
                                              <a:dgm id="{227552AA-925F-4D4D-AA49-292C0D6DE3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7">
                                            <p:graphicEl>
                                              <a:dgm id="{227552AA-925F-4D4D-AA49-292C0D6DE3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23F1E2E-CD96-4C4E-80FA-2AC47AD4A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7">
                                            <p:graphicEl>
                                              <a:dgm id="{823F1E2E-CD96-4C4E-80FA-2AC47AD4AF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7">
                                            <p:graphicEl>
                                              <a:dgm id="{823F1E2E-CD96-4C4E-80FA-2AC47AD4A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7">
                                            <p:graphicEl>
                                              <a:dgm id="{823F1E2E-CD96-4C4E-80FA-2AC47AD4A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037EB20-371A-4617-9677-96CFC9AC7E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7">
                                            <p:graphicEl>
                                              <a:dgm id="{8037EB20-371A-4617-9677-96CFC9AC7E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7">
                                            <p:graphicEl>
                                              <a:dgm id="{8037EB20-371A-4617-9677-96CFC9AC7E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7">
                                            <p:graphicEl>
                                              <a:dgm id="{8037EB20-371A-4617-9677-96CFC9AC7E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BCBE19B-9ECE-4870-AB5C-C134008580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>
                                            <p:graphicEl>
                                              <a:dgm id="{3BCBE19B-9ECE-4870-AB5C-C134008580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7">
                                            <p:graphicEl>
                                              <a:dgm id="{3BCBE19B-9ECE-4870-AB5C-C134008580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7">
                                            <p:graphicEl>
                                              <a:dgm id="{3BCBE19B-9ECE-4870-AB5C-C134008580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3D71E3A-6BBE-4B3B-859F-6412107619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7">
                                            <p:graphicEl>
                                              <a:dgm id="{13D71E3A-6BBE-4B3B-859F-6412107619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7">
                                            <p:graphicEl>
                                              <a:dgm id="{13D71E3A-6BBE-4B3B-859F-6412107619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7">
                                            <p:graphicEl>
                                              <a:dgm id="{13D71E3A-6BBE-4B3B-859F-6412107619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096111E-AFA2-47FB-B8B3-4D662687A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7">
                                            <p:graphicEl>
                                              <a:dgm id="{1096111E-AFA2-47FB-B8B3-4D662687A5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7">
                                            <p:graphicEl>
                                              <a:dgm id="{1096111E-AFA2-47FB-B8B3-4D662687A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7">
                                            <p:graphicEl>
                                              <a:dgm id="{1096111E-AFA2-47FB-B8B3-4D662687A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BE28A04-4917-47A3-A76D-9F614DAFC0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7">
                                            <p:graphicEl>
                                              <a:dgm id="{9BE28A04-4917-47A3-A76D-9F614DAFC0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7">
                                            <p:graphicEl>
                                              <a:dgm id="{9BE28A04-4917-47A3-A76D-9F614DAFC0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7">
                                            <p:graphicEl>
                                              <a:dgm id="{9BE28A04-4917-47A3-A76D-9F614DAFC0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2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BFEEF8A-CFC4-40BD-91AE-435AEBA3E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7">
                                            <p:graphicEl>
                                              <a:dgm id="{0BFEEF8A-CFC4-40BD-91AE-435AEBA3E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7">
                                            <p:graphicEl>
                                              <a:dgm id="{0BFEEF8A-CFC4-40BD-91AE-435AEBA3E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7">
                                            <p:graphicEl>
                                              <a:dgm id="{0BFEEF8A-CFC4-40BD-91AE-435AEBA3E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0F971FC-D38C-4C14-B9C1-935CC7B315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7">
                                            <p:graphicEl>
                                              <a:dgm id="{00F971FC-D38C-4C14-B9C1-935CC7B315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7">
                                            <p:graphicEl>
                                              <a:dgm id="{00F971FC-D38C-4C14-B9C1-935CC7B315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7">
                                            <p:graphicEl>
                                              <a:dgm id="{00F971FC-D38C-4C14-B9C1-935CC7B315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Dgm bld="one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="" xmlns:p14="http://schemas.microsoft.com/office/powerpoint/2010/main" val="1759790550"/>
              </p:ext>
            </p:extLst>
          </p:nvPr>
        </p:nvGraphicFramePr>
        <p:xfrm>
          <a:off x="539552" y="404664"/>
          <a:ext cx="8208912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0521114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0D031B-5074-471F-92DE-72ED0267EA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graphicEl>
                                              <a:dgm id="{3D0D031B-5074-471F-92DE-72ED0267EA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>
                                            <p:graphicEl>
                                              <a:dgm id="{3D0D031B-5074-471F-92DE-72ED0267EA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">
                                            <p:graphicEl>
                                              <a:dgm id="{3D0D031B-5074-471F-92DE-72ED0267EA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3D62D8-B9B6-4E65-AE6B-CB51438F27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">
                                            <p:graphicEl>
                                              <a:dgm id="{BA3D62D8-B9B6-4E65-AE6B-CB51438F27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">
                                            <p:graphicEl>
                                              <a:dgm id="{BA3D62D8-B9B6-4E65-AE6B-CB51438F27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">
                                            <p:graphicEl>
                                              <a:dgm id="{BA3D62D8-B9B6-4E65-AE6B-CB51438F27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B9E467B-11B4-44B8-9CC8-7BA185F93E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>
                                            <p:graphicEl>
                                              <a:dgm id="{BB9E467B-11B4-44B8-9CC8-7BA185F93E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>
                                            <p:graphicEl>
                                              <a:dgm id="{BB9E467B-11B4-44B8-9CC8-7BA185F93E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">
                                            <p:graphicEl>
                                              <a:dgm id="{BB9E467B-11B4-44B8-9CC8-7BA185F93E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33D37D-6E3C-472C-A316-68D89DCF05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">
                                            <p:graphicEl>
                                              <a:dgm id="{7133D37D-6E3C-472C-A316-68D89DCF05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">
                                            <p:graphicEl>
                                              <a:dgm id="{7133D37D-6E3C-472C-A316-68D89DCF05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">
                                            <p:graphicEl>
                                              <a:dgm id="{7133D37D-6E3C-472C-A316-68D89DCF05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01C55C5-93C6-4659-B5CA-FD0EB84989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">
                                            <p:graphicEl>
                                              <a:dgm id="{101C55C5-93C6-4659-B5CA-FD0EB84989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">
                                            <p:graphicEl>
                                              <a:dgm id="{101C55C5-93C6-4659-B5CA-FD0EB84989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">
                                            <p:graphicEl>
                                              <a:dgm id="{101C55C5-93C6-4659-B5CA-FD0EB84989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72DA059-F699-4CD5-88B4-7B1F162087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">
                                            <p:graphicEl>
                                              <a:dgm id="{172DA059-F699-4CD5-88B4-7B1F162087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">
                                            <p:graphicEl>
                                              <a:dgm id="{172DA059-F699-4CD5-88B4-7B1F162087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2">
                                            <p:graphicEl>
                                              <a:dgm id="{172DA059-F699-4CD5-88B4-7B1F162087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EB91819-84FA-4648-9F6B-600F1E9C69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">
                                            <p:graphicEl>
                                              <a:dgm id="{5EB91819-84FA-4648-9F6B-600F1E9C69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">
                                            <p:graphicEl>
                                              <a:dgm id="{5EB91819-84FA-4648-9F6B-600F1E9C69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">
                                            <p:graphicEl>
                                              <a:dgm id="{5EB91819-84FA-4648-9F6B-600F1E9C69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FEEF8A-CFC4-40BD-91AE-435AEBA3E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">
                                            <p:graphicEl>
                                              <a:dgm id="{0BFEEF8A-CFC4-40BD-91AE-435AEBA3E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">
                                            <p:graphicEl>
                                              <a:dgm id="{0BFEEF8A-CFC4-40BD-91AE-435AEBA3E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">
                                            <p:graphicEl>
                                              <a:dgm id="{0BFEEF8A-CFC4-40BD-91AE-435AEBA3E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0F971FC-D38C-4C14-B9C1-935CC7B315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">
                                            <p:graphicEl>
                                              <a:dgm id="{00F971FC-D38C-4C14-B9C1-935CC7B315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">
                                            <p:graphicEl>
                                              <a:dgm id="{00F971FC-D38C-4C14-B9C1-935CC7B315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">
                                            <p:graphicEl>
                                              <a:dgm id="{00F971FC-D38C-4C14-B9C1-935CC7B315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</p:bldLst>
  </p:timing>
</p:sld>
</file>

<file path=ppt/theme/theme1.xml><?xml version="1.0" encoding="utf-8"?>
<a:theme xmlns:a="http://schemas.openxmlformats.org/drawingml/2006/main" name="Тема Office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8074</TotalTime>
  <Words>404</Words>
  <Application>Microsoft Office PowerPoint</Application>
  <PresentationFormat>Экран (4:3)</PresentationFormat>
  <Paragraphs>133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Подбор насоса по программе</vt:lpstr>
      <vt:lpstr>Слайд 9</vt:lpstr>
      <vt:lpstr>Выбор систем автоматики КНС</vt:lpstr>
      <vt:lpstr>Внутренние трубопроводы</vt:lpstr>
      <vt:lpstr>Запорно-регулирующая арматура</vt:lpstr>
      <vt:lpstr>Подключение</vt:lpstr>
      <vt:lpstr>Подключение</vt:lpstr>
      <vt:lpstr>Подключение</vt:lpstr>
      <vt:lpstr>Слайд 16</vt:lpstr>
      <vt:lpstr>Сертификат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КАНАЛИЗАЦИОННЫЕ НАСОСНЫЕ СТАНЦИИ ДЛЯ ПЕРЕКАЧКИ СТОЧНЫХ ВОД</dc:title>
  <dc:creator>1</dc:creator>
  <cp:lastModifiedBy>НВК</cp:lastModifiedBy>
  <cp:revision>513</cp:revision>
  <dcterms:created xsi:type="dcterms:W3CDTF">2012-10-19T07:39:08Z</dcterms:created>
  <dcterms:modified xsi:type="dcterms:W3CDTF">2018-08-02T07:18:36Z</dcterms:modified>
</cp:coreProperties>
</file>